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410" r:id="rId2"/>
    <p:sldId id="514" r:id="rId3"/>
    <p:sldId id="420" r:id="rId4"/>
    <p:sldId id="419" r:id="rId5"/>
    <p:sldId id="450" r:id="rId6"/>
    <p:sldId id="515" r:id="rId7"/>
    <p:sldId id="421" r:id="rId8"/>
    <p:sldId id="428" r:id="rId9"/>
    <p:sldId id="517" r:id="rId10"/>
    <p:sldId id="518" r:id="rId11"/>
    <p:sldId id="451" r:id="rId12"/>
    <p:sldId id="476" r:id="rId13"/>
    <p:sldId id="477" r:id="rId14"/>
    <p:sldId id="478" r:id="rId15"/>
    <p:sldId id="479" r:id="rId16"/>
    <p:sldId id="480" r:id="rId17"/>
    <p:sldId id="481" r:id="rId18"/>
    <p:sldId id="483" r:id="rId19"/>
    <p:sldId id="519" r:id="rId20"/>
    <p:sldId id="484" r:id="rId21"/>
    <p:sldId id="485" r:id="rId22"/>
    <p:sldId id="486" r:id="rId23"/>
    <p:sldId id="487" r:id="rId24"/>
    <p:sldId id="489" r:id="rId25"/>
    <p:sldId id="490" r:id="rId26"/>
    <p:sldId id="491" r:id="rId27"/>
    <p:sldId id="469" r:id="rId28"/>
    <p:sldId id="520" r:id="rId29"/>
    <p:sldId id="416" r:id="rId30"/>
    <p:sldId id="418" r:id="rId31"/>
    <p:sldId id="508" r:id="rId32"/>
    <p:sldId id="417" r:id="rId33"/>
    <p:sldId id="513" r:id="rId34"/>
    <p:sldId id="525" r:id="rId35"/>
    <p:sldId id="565" r:id="rId36"/>
    <p:sldId id="566" r:id="rId37"/>
    <p:sldId id="567" r:id="rId38"/>
    <p:sldId id="564" r:id="rId39"/>
    <p:sldId id="533" r:id="rId40"/>
    <p:sldId id="511" r:id="rId41"/>
    <p:sldId id="540" r:id="rId42"/>
    <p:sldId id="438" r:id="rId43"/>
    <p:sldId id="568" r:id="rId44"/>
    <p:sldId id="546" r:id="rId45"/>
    <p:sldId id="542" r:id="rId46"/>
    <p:sldId id="543" r:id="rId47"/>
    <p:sldId id="545" r:id="rId48"/>
    <p:sldId id="467" r:id="rId49"/>
    <p:sldId id="468" r:id="rId50"/>
    <p:sldId id="475" r:id="rId51"/>
    <p:sldId id="549" r:id="rId52"/>
    <p:sldId id="550" r:id="rId53"/>
    <p:sldId id="551" r:id="rId54"/>
    <p:sldId id="552" r:id="rId55"/>
    <p:sldId id="554" r:id="rId56"/>
    <p:sldId id="555" r:id="rId57"/>
    <p:sldId id="557" r:id="rId58"/>
    <p:sldId id="558" r:id="rId59"/>
    <p:sldId id="559" r:id="rId60"/>
    <p:sldId id="560" r:id="rId61"/>
    <p:sldId id="561" r:id="rId62"/>
    <p:sldId id="569" r:id="rId63"/>
    <p:sldId id="430" r:id="rId64"/>
    <p:sldId id="442" r:id="rId65"/>
    <p:sldId id="506" r:id="rId66"/>
    <p:sldId id="570" r:id="rId67"/>
    <p:sldId id="452" r:id="rId68"/>
    <p:sldId id="465" r:id="rId69"/>
    <p:sldId id="571" r:id="rId70"/>
    <p:sldId id="572" r:id="rId71"/>
    <p:sldId id="573" r:id="rId72"/>
    <p:sldId id="454" r:id="rId73"/>
    <p:sldId id="461" r:id="rId74"/>
    <p:sldId id="574" r:id="rId75"/>
    <p:sldId id="575" r:id="rId76"/>
    <p:sldId id="473" r:id="rId77"/>
    <p:sldId id="474" r:id="rId78"/>
    <p:sldId id="576" r:id="rId79"/>
    <p:sldId id="577" r:id="rId80"/>
    <p:sldId id="578" r:id="rId81"/>
    <p:sldId id="579" r:id="rId82"/>
    <p:sldId id="580" r:id="rId83"/>
    <p:sldId id="482" r:id="rId84"/>
    <p:sldId id="581" r:id="rId85"/>
    <p:sldId id="582" r:id="rId86"/>
    <p:sldId id="497" r:id="rId87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 autoAdjust="0"/>
    <p:restoredTop sz="94660"/>
  </p:normalViewPr>
  <p:slideViewPr>
    <p:cSldViewPr>
      <p:cViewPr>
        <p:scale>
          <a:sx n="66" d="100"/>
          <a:sy n="66" d="100"/>
        </p:scale>
        <p:origin x="3422" y="1195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3B95C-6C4B-48B5-B0F5-EE7A6DDC7195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8A5B1-0B1F-4467-9826-CD7CA66186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4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276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变分自编码器，概率论如何与深度学习结合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FB61-0C9E-4E97-B72F-39B92671D19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t>2025/5/14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../clipboard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../clipboard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7.png"/><Relationship Id="rId5" Type="http://schemas.openxmlformats.org/officeDocument/2006/relationships/image" Target="../media/image17.png"/><Relationship Id="rId10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openxmlformats.org/officeDocument/2006/relationships/image" Target="../media/image45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8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12" Type="http://schemas.openxmlformats.org/officeDocument/2006/relationships/image" Target="../media/image17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0.png"/><Relationship Id="rId10" Type="http://schemas.openxmlformats.org/officeDocument/2006/relationships/image" Target="../media/image58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17.png"/><Relationship Id="rId3" Type="http://schemas.openxmlformats.org/officeDocument/2006/relationships/image" Target="../media/image55.png"/><Relationship Id="rId21" Type="http://schemas.openxmlformats.org/officeDocument/2006/relationships/image" Target="../media/image20.png"/><Relationship Id="rId7" Type="http://schemas.openxmlformats.org/officeDocument/2006/relationships/image" Target="../media/image67.png"/><Relationship Id="rId12" Type="http://schemas.openxmlformats.org/officeDocument/2006/relationships/image" Target="../media/image48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3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47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image" Target="../media/image70.png"/><Relationship Id="rId19" Type="http://schemas.openxmlformats.org/officeDocument/2006/relationships/image" Target="../media/image18.png"/><Relationship Id="rId4" Type="http://schemas.openxmlformats.org/officeDocument/2006/relationships/image" Target="../media/image53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Relationship Id="rId22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17.png"/><Relationship Id="rId3" Type="http://schemas.openxmlformats.org/officeDocument/2006/relationships/image" Target="../media/image55.png"/><Relationship Id="rId21" Type="http://schemas.openxmlformats.org/officeDocument/2006/relationships/image" Target="../media/image20.png"/><Relationship Id="rId7" Type="http://schemas.openxmlformats.org/officeDocument/2006/relationships/image" Target="../media/image67.png"/><Relationship Id="rId12" Type="http://schemas.openxmlformats.org/officeDocument/2006/relationships/image" Target="../media/image48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3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47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image" Target="../media/image70.png"/><Relationship Id="rId19" Type="http://schemas.openxmlformats.org/officeDocument/2006/relationships/image" Target="../media/image18.png"/><Relationship Id="rId4" Type="http://schemas.openxmlformats.org/officeDocument/2006/relationships/image" Target="../media/image53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Relationship Id="rId22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../clipboard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17.png"/><Relationship Id="rId21" Type="http://schemas.openxmlformats.org/officeDocument/2006/relationships/image" Target="../media/image88.png"/><Relationship Id="rId7" Type="http://schemas.openxmlformats.org/officeDocument/2006/relationships/image" Target="../media/image55.png"/><Relationship Id="rId12" Type="http://schemas.openxmlformats.org/officeDocument/2006/relationships/image" Target="../media/image68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6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44.png"/><Relationship Id="rId15" Type="http://schemas.openxmlformats.org/officeDocument/2006/relationships/image" Target="../media/image83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9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8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8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55.png"/><Relationship Id="rId21" Type="http://schemas.openxmlformats.org/officeDocument/2006/relationships/image" Target="../media/image111.png"/><Relationship Id="rId7" Type="http://schemas.openxmlformats.org/officeDocument/2006/relationships/image" Target="../media/image67.png"/><Relationship Id="rId12" Type="http://schemas.openxmlformats.org/officeDocument/2006/relationships/image" Target="../media/image47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24" Type="http://schemas.openxmlformats.org/officeDocument/2006/relationships/image" Target="../media/image114.png"/><Relationship Id="rId5" Type="http://schemas.openxmlformats.org/officeDocument/2006/relationships/image" Target="../media/image101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image" Target="../media/image53.png"/><Relationship Id="rId9" Type="http://schemas.openxmlformats.org/officeDocument/2006/relationships/image" Target="../media/image102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3.png"/><Relationship Id="rId26" Type="http://schemas.openxmlformats.org/officeDocument/2006/relationships/image" Target="../media/image128.png"/><Relationship Id="rId39" Type="http://schemas.openxmlformats.org/officeDocument/2006/relationships/image" Target="../media/image138.png"/><Relationship Id="rId21" Type="http://schemas.openxmlformats.org/officeDocument/2006/relationships/image" Target="../media/image124.png"/><Relationship Id="rId34" Type="http://schemas.openxmlformats.org/officeDocument/2006/relationships/image" Target="../media/image135.png"/><Relationship Id="rId42" Type="http://schemas.openxmlformats.org/officeDocument/2006/relationships/image" Target="../media/image14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9.png"/><Relationship Id="rId20" Type="http://schemas.openxmlformats.org/officeDocument/2006/relationships/image" Target="../media/image118.png"/><Relationship Id="rId29" Type="http://schemas.openxmlformats.org/officeDocument/2006/relationships/image" Target="../media/image130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01.png"/><Relationship Id="rId24" Type="http://schemas.openxmlformats.org/officeDocument/2006/relationships/image" Target="../media/image117.png"/><Relationship Id="rId32" Type="http://schemas.openxmlformats.org/officeDocument/2006/relationships/image" Target="../media/image133.png"/><Relationship Id="rId37" Type="http://schemas.openxmlformats.org/officeDocument/2006/relationships/image" Target="../media/image137.png"/><Relationship Id="rId40" Type="http://schemas.openxmlformats.org/officeDocument/2006/relationships/image" Target="../media/image112.png"/><Relationship Id="rId5" Type="http://schemas.openxmlformats.org/officeDocument/2006/relationships/image" Target="../media/image55.png"/><Relationship Id="rId15" Type="http://schemas.openxmlformats.org/officeDocument/2006/relationships/image" Target="../media/image121.png"/><Relationship Id="rId23" Type="http://schemas.openxmlformats.org/officeDocument/2006/relationships/image" Target="../media/image126.png"/><Relationship Id="rId28" Type="http://schemas.openxmlformats.org/officeDocument/2006/relationships/image" Target="../media/image116.png"/><Relationship Id="rId36" Type="http://schemas.openxmlformats.org/officeDocument/2006/relationships/image" Target="../media/image107.png"/><Relationship Id="rId10" Type="http://schemas.openxmlformats.org/officeDocument/2006/relationships/image" Target="../media/image68.png"/><Relationship Id="rId19" Type="http://schemas.openxmlformats.org/officeDocument/2006/relationships/image" Target="../media/image105.png"/><Relationship Id="rId31" Type="http://schemas.openxmlformats.org/officeDocument/2006/relationships/image" Target="../media/image132.png"/><Relationship Id="rId4" Type="http://schemas.openxmlformats.org/officeDocument/2006/relationships/image" Target="../media/image48.png"/><Relationship Id="rId9" Type="http://schemas.openxmlformats.org/officeDocument/2006/relationships/image" Target="../media/image67.png"/><Relationship Id="rId14" Type="http://schemas.openxmlformats.org/officeDocument/2006/relationships/image" Target="../media/image76.png"/><Relationship Id="rId22" Type="http://schemas.openxmlformats.org/officeDocument/2006/relationships/image" Target="../media/image125.png"/><Relationship Id="rId27" Type="http://schemas.openxmlformats.org/officeDocument/2006/relationships/image" Target="../media/image129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66.png"/><Relationship Id="rId3" Type="http://schemas.openxmlformats.org/officeDocument/2006/relationships/image" Target="../media/image47.png"/><Relationship Id="rId12" Type="http://schemas.openxmlformats.org/officeDocument/2006/relationships/image" Target="../media/image102.png"/><Relationship Id="rId17" Type="http://schemas.openxmlformats.org/officeDocument/2006/relationships/image" Target="../media/image122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8.png"/><Relationship Id="rId26" Type="http://schemas.openxmlformats.org/officeDocument/2006/relationships/image" Target="../media/image150.png"/><Relationship Id="rId3" Type="http://schemas.openxmlformats.org/officeDocument/2006/relationships/image" Target="../media/image117.png"/><Relationship Id="rId21" Type="http://schemas.openxmlformats.org/officeDocument/2006/relationships/image" Target="../media/image76.png"/><Relationship Id="rId7" Type="http://schemas.openxmlformats.org/officeDocument/2006/relationships/image" Target="../media/image143.png"/><Relationship Id="rId12" Type="http://schemas.openxmlformats.org/officeDocument/2006/relationships/image" Target="../media/image130.png"/><Relationship Id="rId17" Type="http://schemas.openxmlformats.org/officeDocument/2006/relationships/image" Target="../media/image67.png"/><Relationship Id="rId25" Type="http://schemas.openxmlformats.org/officeDocument/2006/relationships/image" Target="../media/image149.png"/><Relationship Id="rId33" Type="http://schemas.openxmlformats.org/officeDocument/2006/relationships/image" Target="../media/image15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png"/><Relationship Id="rId20" Type="http://schemas.openxmlformats.org/officeDocument/2006/relationships/image" Target="../media/image103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18.png"/><Relationship Id="rId24" Type="http://schemas.openxmlformats.org/officeDocument/2006/relationships/image" Target="../media/image148.png"/><Relationship Id="rId32" Type="http://schemas.openxmlformats.org/officeDocument/2006/relationships/image" Target="../media/image63.png"/><Relationship Id="rId5" Type="http://schemas.openxmlformats.org/officeDocument/2006/relationships/image" Target="../media/image129.png"/><Relationship Id="rId15" Type="http://schemas.openxmlformats.org/officeDocument/2006/relationships/image" Target="../media/image101.png"/><Relationship Id="rId23" Type="http://schemas.openxmlformats.org/officeDocument/2006/relationships/image" Target="../media/image147.png"/><Relationship Id="rId28" Type="http://schemas.openxmlformats.org/officeDocument/2006/relationships/image" Target="../media/image48.png"/><Relationship Id="rId10" Type="http://schemas.openxmlformats.org/officeDocument/2006/relationships/image" Target="../media/image145.png"/><Relationship Id="rId19" Type="http://schemas.openxmlformats.org/officeDocument/2006/relationships/image" Target="../media/image102.png"/><Relationship Id="rId31" Type="http://schemas.openxmlformats.org/officeDocument/2006/relationships/image" Target="../media/image151.png"/><Relationship Id="rId4" Type="http://schemas.openxmlformats.org/officeDocument/2006/relationships/image" Target="../media/image141.png"/><Relationship Id="rId9" Type="http://schemas.openxmlformats.org/officeDocument/2006/relationships/image" Target="../media/image127.png"/><Relationship Id="rId14" Type="http://schemas.openxmlformats.org/officeDocument/2006/relationships/image" Target="../media/image53.png"/><Relationship Id="rId22" Type="http://schemas.openxmlformats.org/officeDocument/2006/relationships/image" Target="../media/image146.png"/><Relationship Id="rId27" Type="http://schemas.openxmlformats.org/officeDocument/2006/relationships/image" Target="../media/image47.png"/><Relationship Id="rId30" Type="http://schemas.openxmlformats.org/officeDocument/2006/relationships/image" Target="../media/image61.png"/><Relationship Id="rId8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60.png"/><Relationship Id="rId18" Type="http://schemas.openxmlformats.org/officeDocument/2006/relationships/image" Target="../media/image164.png"/><Relationship Id="rId3" Type="http://schemas.openxmlformats.org/officeDocument/2006/relationships/image" Target="../media/image153.png"/><Relationship Id="rId21" Type="http://schemas.openxmlformats.org/officeDocument/2006/relationships/image" Target="../media/image167.png"/><Relationship Id="rId7" Type="http://schemas.openxmlformats.org/officeDocument/2006/relationships/image" Target="../media/image157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0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60.png"/><Relationship Id="rId24" Type="http://schemas.openxmlformats.org/officeDocument/2006/relationships/image" Target="../media/image170.png"/><Relationship Id="rId5" Type="http://schemas.openxmlformats.org/officeDocument/2006/relationships/image" Target="../media/image155.png"/><Relationship Id="rId15" Type="http://schemas.openxmlformats.org/officeDocument/2006/relationships/image" Target="../media/image162.png"/><Relationship Id="rId23" Type="http://schemas.openxmlformats.org/officeDocument/2006/relationships/image" Target="../media/image169.png"/><Relationship Id="rId10" Type="http://schemas.openxmlformats.org/officeDocument/2006/relationships/image" Target="../media/image55.png"/><Relationship Id="rId19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Relationship Id="rId22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79.png"/><Relationship Id="rId18" Type="http://schemas.openxmlformats.org/officeDocument/2006/relationships/image" Target="../media/image60.png"/><Relationship Id="rId26" Type="http://schemas.openxmlformats.org/officeDocument/2006/relationships/image" Target="../media/image165.png"/><Relationship Id="rId3" Type="http://schemas.openxmlformats.org/officeDocument/2006/relationships/image" Target="../media/image167.png"/><Relationship Id="rId21" Type="http://schemas.openxmlformats.org/officeDocument/2006/relationships/image" Target="../media/image161.png"/><Relationship Id="rId7" Type="http://schemas.openxmlformats.org/officeDocument/2006/relationships/image" Target="../media/image174.png"/><Relationship Id="rId12" Type="http://schemas.openxmlformats.org/officeDocument/2006/relationships/image" Target="../media/image178.png"/><Relationship Id="rId17" Type="http://schemas.openxmlformats.org/officeDocument/2006/relationships/image" Target="../media/image55.png"/><Relationship Id="rId25" Type="http://schemas.openxmlformats.org/officeDocument/2006/relationships/image" Target="../media/image1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1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77.png"/><Relationship Id="rId24" Type="http://schemas.openxmlformats.org/officeDocument/2006/relationships/image" Target="../media/image163.png"/><Relationship Id="rId5" Type="http://schemas.openxmlformats.org/officeDocument/2006/relationships/image" Target="../media/image173.png"/><Relationship Id="rId15" Type="http://schemas.openxmlformats.org/officeDocument/2006/relationships/image" Target="../media/image45.png"/><Relationship Id="rId23" Type="http://schemas.openxmlformats.org/officeDocument/2006/relationships/image" Target="../media/image110.png"/><Relationship Id="rId10" Type="http://schemas.openxmlformats.org/officeDocument/2006/relationships/image" Target="../media/image153.png"/><Relationship Id="rId19" Type="http://schemas.openxmlformats.org/officeDocument/2006/relationships/image" Target="../media/image159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0.png"/><Relationship Id="rId22" Type="http://schemas.openxmlformats.org/officeDocument/2006/relationships/image" Target="../media/image162.png"/><Relationship Id="rId27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18" Type="http://schemas.openxmlformats.org/officeDocument/2006/relationships/image" Target="../media/image161.png"/><Relationship Id="rId3" Type="http://schemas.openxmlformats.org/officeDocument/2006/relationships/image" Target="../media/image167.png"/><Relationship Id="rId21" Type="http://schemas.openxmlformats.org/officeDocument/2006/relationships/image" Target="../media/image163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9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0.png"/><Relationship Id="rId24" Type="http://schemas.openxmlformats.org/officeDocument/2006/relationships/image" Target="../media/image166.png"/><Relationship Id="rId5" Type="http://schemas.openxmlformats.org/officeDocument/2006/relationships/image" Target="../media/image182.png"/><Relationship Id="rId15" Type="http://schemas.openxmlformats.org/officeDocument/2006/relationships/image" Target="../media/image60.png"/><Relationship Id="rId23" Type="http://schemas.openxmlformats.org/officeDocument/2006/relationships/image" Target="../media/image165.png"/><Relationship Id="rId10" Type="http://schemas.openxmlformats.org/officeDocument/2006/relationships/image" Target="../media/image179.png"/><Relationship Id="rId19" Type="http://schemas.openxmlformats.org/officeDocument/2006/relationships/image" Target="../media/image162.png"/><Relationship Id="rId4" Type="http://schemas.openxmlformats.org/officeDocument/2006/relationships/image" Target="../media/image43.png"/><Relationship Id="rId9" Type="http://schemas.openxmlformats.org/officeDocument/2006/relationships/image" Target="../media/image178.png"/><Relationship Id="rId14" Type="http://schemas.openxmlformats.org/officeDocument/2006/relationships/image" Target="../media/image55.png"/><Relationship Id="rId22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../clipboard/media/image4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4.png"/><Relationship Id="rId5" Type="http://schemas.openxmlformats.org/officeDocument/2006/relationships/image" Target="../media/image186.png"/><Relationship Id="rId4" Type="http://schemas.openxmlformats.org/officeDocument/2006/relationships/image" Target="../media/image1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../clipboard/media/image5.png"/><Relationship Id="rId4" Type="http://schemas.openxmlformats.org/officeDocument/2006/relationships/image" Target="../../clipboard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7.png"/><Relationship Id="rId5" Type="http://schemas.openxmlformats.org/officeDocument/2006/relationships/image" Target="../../clipboard/media/image5.png"/><Relationship Id="rId4" Type="http://schemas.openxmlformats.org/officeDocument/2006/relationships/image" Target="../../clipboard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13.png"/><Relationship Id="rId3" Type="http://schemas.openxmlformats.org/officeDocument/2006/relationships/image" Target="../../clipboard/media/image8.png"/><Relationship Id="rId7" Type="http://schemas.openxmlformats.org/officeDocument/2006/relationships/image" Target="../../clipboard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11.png"/><Relationship Id="rId5" Type="http://schemas.openxmlformats.org/officeDocument/2006/relationships/image" Target="../../clipboard/media/image10.png"/><Relationship Id="rId10" Type="http://schemas.openxmlformats.org/officeDocument/2006/relationships/image" Target="../../clipboard/media/image15.png"/><Relationship Id="rId4" Type="http://schemas.openxmlformats.org/officeDocument/2006/relationships/image" Target="../../clipboard/media/image9.png"/><Relationship Id="rId9" Type="http://schemas.openxmlformats.org/officeDocument/2006/relationships/image" Target="../../clipboard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15.png"/><Relationship Id="rId3" Type="http://schemas.openxmlformats.org/officeDocument/2006/relationships/image" Target="../../clipboard/media/image16.png"/><Relationship Id="rId7" Type="http://schemas.openxmlformats.org/officeDocument/2006/relationships/image" Target="../../clipboard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12.png"/><Relationship Id="rId5" Type="http://schemas.openxmlformats.org/officeDocument/2006/relationships/image" Target="../../clipboard/media/image17.png"/><Relationship Id="rId10" Type="http://schemas.openxmlformats.org/officeDocument/2006/relationships/image" Target="../../clipboard/media/image190.png"/><Relationship Id="rId4" Type="http://schemas.openxmlformats.org/officeDocument/2006/relationships/image" Target="../../clipboard/media/image13.png"/><Relationship Id="rId9" Type="http://schemas.openxmlformats.org/officeDocument/2006/relationships/image" Target="../../clipboard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21.png"/><Relationship Id="rId3" Type="http://schemas.openxmlformats.org/officeDocument/2006/relationships/image" Target="../media/image194.png"/><Relationship Id="rId7" Type="http://schemas.openxmlformats.org/officeDocument/2006/relationships/image" Target="../../clipboard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../clipboard/media/image5.png"/><Relationship Id="rId4" Type="http://schemas.openxmlformats.org/officeDocument/2006/relationships/image" Target="../../clipboard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41.png"/><Relationship Id="rId5" Type="http://schemas.openxmlformats.org/officeDocument/2006/relationships/image" Target="../media/image195.png"/><Relationship Id="rId4" Type="http://schemas.openxmlformats.org/officeDocument/2006/relationships/image" Target="../../clipboard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../clipboard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100.png"/><Relationship Id="rId5" Type="http://schemas.openxmlformats.org/officeDocument/2006/relationships/image" Target="../../clipboard/media/image90.png"/><Relationship Id="rId4" Type="http://schemas.openxmlformats.org/officeDocument/2006/relationships/image" Target="../../clipboard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3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../clipboard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../clipboard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191.png"/><Relationship Id="rId5" Type="http://schemas.openxmlformats.org/officeDocument/2006/relationships/image" Target="../../clipboard/media/image180.png"/><Relationship Id="rId4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../clipboard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../clipboard/media/image26.png"/><Relationship Id="rId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../clipboard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../clipboard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70.png"/><Relationship Id="rId5" Type="http://schemas.openxmlformats.org/officeDocument/2006/relationships/image" Target="../../clipboard/media/image60.png"/><Relationship Id="rId4" Type="http://schemas.openxmlformats.org/officeDocument/2006/relationships/image" Target="../../clipboard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70.png"/><Relationship Id="rId5" Type="http://schemas.openxmlformats.org/officeDocument/2006/relationships/image" Target="../../clipboard/media/image60.png"/><Relationship Id="rId4" Type="http://schemas.openxmlformats.org/officeDocument/2006/relationships/image" Target="../../clipboard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../clipboard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../clipboard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221731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注意力机制</a:t>
            </a:r>
            <a:endParaRPr lang="zh-CN" altLang="en-US" sz="6000" b="1" dirty="0">
              <a:solidFill>
                <a:srgbClr val="18478F"/>
              </a:solidFill>
              <a:latin typeface="+mn-ea"/>
              <a:cs typeface="+mn-ea"/>
            </a:endParaRP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" y="20574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05" y="2651427"/>
            <a:ext cx="3365772" cy="18175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4584" y="4761949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注意力问题的解决：在</a:t>
            </a:r>
            <a:r>
              <a:rPr lang="en-US" altLang="zh-CN" dirty="0"/>
              <a:t>RNN</a:t>
            </a:r>
            <a:r>
              <a:rPr lang="zh-CN" altLang="en-US" dirty="0"/>
              <a:t>中引入普通注意力机制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50" y="5286342"/>
            <a:ext cx="4088869" cy="141661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86" y="1635318"/>
            <a:ext cx="5255191" cy="3849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174115"/>
            <a:ext cx="7999095" cy="829945"/>
            <a:chOff x="660" y="2006"/>
            <a:chExt cx="12597" cy="1307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如何建立非局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部（Non-local）</a:t>
              </a:r>
              <a:r>
                <a:rPr lang="zh-CN" altLang="en-US" sz="2400" dirty="0">
                  <a:sym typeface="+mn-ea"/>
                </a:rPr>
                <a:t>的依赖关系</a:t>
              </a:r>
            </a:p>
            <a:p>
              <a:pPr marL="0" lvl="1"/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全连接？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" y="2357120"/>
            <a:ext cx="8738870" cy="22866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023" y="4848505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无法处理变长问题，需要大量参数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62170" y="4843780"/>
                <a:ext cx="4144645" cy="403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170" y="4843780"/>
                <a:ext cx="4144645" cy="4032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9"/>
          <p:cNvSpPr/>
          <p:nvPr/>
        </p:nvSpPr>
        <p:spPr>
          <a:xfrm>
            <a:off x="4381454" y="2866837"/>
            <a:ext cx="507569" cy="4572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8" name="object 2"/>
          <p:cNvSpPr txBox="1"/>
          <p:nvPr/>
        </p:nvSpPr>
        <p:spPr>
          <a:xfrm>
            <a:off x="343915" y="853957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Self-attention</a:t>
            </a:r>
            <a:endParaRPr lang="en-US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1066800" y="5319031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1066800" y="531903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/>
          <p:cNvSpPr/>
          <p:nvPr/>
        </p:nvSpPr>
        <p:spPr>
          <a:xfrm>
            <a:off x="3342132" y="5319031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/>
          <p:nvPr/>
        </p:nvSpPr>
        <p:spPr>
          <a:xfrm>
            <a:off x="3342132" y="531903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/>
          <p:cNvSpPr/>
          <p:nvPr/>
        </p:nvSpPr>
        <p:spPr>
          <a:xfrm>
            <a:off x="5574791" y="5334270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/>
          <p:cNvSpPr/>
          <p:nvPr/>
        </p:nvSpPr>
        <p:spPr>
          <a:xfrm>
            <a:off x="5574791" y="533427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/>
          <p:cNvSpPr/>
          <p:nvPr/>
        </p:nvSpPr>
        <p:spPr>
          <a:xfrm>
            <a:off x="7825740" y="5351034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/>
          <p:cNvSpPr/>
          <p:nvPr/>
        </p:nvSpPr>
        <p:spPr>
          <a:xfrm>
            <a:off x="7825740" y="5351034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/>
          <p:cNvSpPr txBox="1"/>
          <p:nvPr/>
        </p:nvSpPr>
        <p:spPr>
          <a:xfrm>
            <a:off x="7880604" y="5320046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12"/>
          <p:cNvSpPr txBox="1"/>
          <p:nvPr/>
        </p:nvSpPr>
        <p:spPr>
          <a:xfrm>
            <a:off x="5632450" y="530912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13"/>
          <p:cNvSpPr txBox="1"/>
          <p:nvPr/>
        </p:nvSpPr>
        <p:spPr>
          <a:xfrm>
            <a:off x="3419855" y="530912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5" name="object 14"/>
          <p:cNvSpPr txBox="1"/>
          <p:nvPr/>
        </p:nvSpPr>
        <p:spPr>
          <a:xfrm>
            <a:off x="1126540" y="5301200"/>
            <a:ext cx="39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15"/>
          <p:cNvSpPr/>
          <p:nvPr/>
        </p:nvSpPr>
        <p:spPr>
          <a:xfrm>
            <a:off x="1051560" y="1473979"/>
            <a:ext cx="461772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3328415" y="1473979"/>
            <a:ext cx="464820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/>
          <p:nvPr/>
        </p:nvSpPr>
        <p:spPr>
          <a:xfrm>
            <a:off x="5561076" y="1489218"/>
            <a:ext cx="464820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/>
          <p:cNvSpPr/>
          <p:nvPr/>
        </p:nvSpPr>
        <p:spPr>
          <a:xfrm>
            <a:off x="7812023" y="1505982"/>
            <a:ext cx="464820" cy="605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/>
          <p:cNvSpPr txBox="1"/>
          <p:nvPr/>
        </p:nvSpPr>
        <p:spPr>
          <a:xfrm>
            <a:off x="7812023" y="1505982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72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1" name="object 20"/>
          <p:cNvSpPr txBox="1"/>
          <p:nvPr/>
        </p:nvSpPr>
        <p:spPr>
          <a:xfrm>
            <a:off x="5561076" y="1489218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77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2" name="object 21"/>
          <p:cNvSpPr txBox="1"/>
          <p:nvPr/>
        </p:nvSpPr>
        <p:spPr>
          <a:xfrm>
            <a:off x="3328415" y="1473979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6840">
              <a:lnSpc>
                <a:spcPct val="100000"/>
              </a:lnSpc>
              <a:spcBef>
                <a:spcPts val="1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22"/>
          <p:cNvSpPr txBox="1"/>
          <p:nvPr/>
        </p:nvSpPr>
        <p:spPr>
          <a:xfrm>
            <a:off x="1051560" y="1473979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23"/>
          <p:cNvSpPr/>
          <p:nvPr/>
        </p:nvSpPr>
        <p:spPr>
          <a:xfrm>
            <a:off x="619505" y="2527824"/>
            <a:ext cx="8075676" cy="2409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/>
          <p:cNvSpPr/>
          <p:nvPr/>
        </p:nvSpPr>
        <p:spPr>
          <a:xfrm>
            <a:off x="619505" y="2527824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/>
          <p:cNvSpPr/>
          <p:nvPr/>
        </p:nvSpPr>
        <p:spPr>
          <a:xfrm>
            <a:off x="1251203" y="491593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/>
          <p:cNvSpPr/>
          <p:nvPr/>
        </p:nvSpPr>
        <p:spPr>
          <a:xfrm>
            <a:off x="3550920" y="4915932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/>
          <p:cNvSpPr/>
          <p:nvPr/>
        </p:nvSpPr>
        <p:spPr>
          <a:xfrm>
            <a:off x="5768340" y="496927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/>
          <p:nvPr/>
        </p:nvSpPr>
        <p:spPr>
          <a:xfrm>
            <a:off x="7999476" y="4969273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/>
          <p:cNvSpPr/>
          <p:nvPr/>
        </p:nvSpPr>
        <p:spPr>
          <a:xfrm>
            <a:off x="1226819" y="209958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/>
          <p:cNvSpPr/>
          <p:nvPr/>
        </p:nvSpPr>
        <p:spPr>
          <a:xfrm>
            <a:off x="3526535" y="209958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/>
          <p:cNvSpPr/>
          <p:nvPr/>
        </p:nvSpPr>
        <p:spPr>
          <a:xfrm>
            <a:off x="5742432" y="215292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/>
          <p:cNvSpPr/>
          <p:nvPr/>
        </p:nvSpPr>
        <p:spPr>
          <a:xfrm>
            <a:off x="7973568" y="2152921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/>
          <p:cNvSpPr/>
          <p:nvPr/>
        </p:nvSpPr>
        <p:spPr>
          <a:xfrm>
            <a:off x="1219200" y="2594880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/>
          <p:cNvSpPr/>
          <p:nvPr/>
        </p:nvSpPr>
        <p:spPr>
          <a:xfrm>
            <a:off x="1392174" y="2610121"/>
            <a:ext cx="2197735" cy="2318385"/>
          </a:xfrm>
          <a:custGeom>
            <a:avLst/>
            <a:gdLst/>
            <a:ahLst/>
            <a:cxnLst/>
            <a:rect l="l" t="t" r="r" b="b"/>
            <a:pathLst>
              <a:path w="2197735" h="2318385">
                <a:moveTo>
                  <a:pt x="2171191" y="2264537"/>
                </a:moveTo>
                <a:lnTo>
                  <a:pt x="2143505" y="2290699"/>
                </a:lnTo>
                <a:lnTo>
                  <a:pt x="2169667" y="2318385"/>
                </a:lnTo>
                <a:lnTo>
                  <a:pt x="2197354" y="2292223"/>
                </a:lnTo>
                <a:lnTo>
                  <a:pt x="2171191" y="2264537"/>
                </a:lnTo>
                <a:close/>
              </a:path>
              <a:path w="2197735" h="2318385">
                <a:moveTo>
                  <a:pt x="2118741" y="2209165"/>
                </a:moveTo>
                <a:lnTo>
                  <a:pt x="2091054" y="2235454"/>
                </a:lnTo>
                <a:lnTo>
                  <a:pt x="2117216" y="2263140"/>
                </a:lnTo>
                <a:lnTo>
                  <a:pt x="2144903" y="2236851"/>
                </a:lnTo>
                <a:lnTo>
                  <a:pt x="2118741" y="2209165"/>
                </a:lnTo>
                <a:close/>
              </a:path>
              <a:path w="2197735" h="2318385">
                <a:moveTo>
                  <a:pt x="2066289" y="2153920"/>
                </a:moveTo>
                <a:lnTo>
                  <a:pt x="2038730" y="2180082"/>
                </a:lnTo>
                <a:lnTo>
                  <a:pt x="2064892" y="2207768"/>
                </a:lnTo>
                <a:lnTo>
                  <a:pt x="2092578" y="2181606"/>
                </a:lnTo>
                <a:lnTo>
                  <a:pt x="2066289" y="2153920"/>
                </a:lnTo>
                <a:close/>
              </a:path>
              <a:path w="2197735" h="2318385">
                <a:moveTo>
                  <a:pt x="2013965" y="2098548"/>
                </a:moveTo>
                <a:lnTo>
                  <a:pt x="1986279" y="2124837"/>
                </a:lnTo>
                <a:lnTo>
                  <a:pt x="2012441" y="2152396"/>
                </a:lnTo>
                <a:lnTo>
                  <a:pt x="2040127" y="2126234"/>
                </a:lnTo>
                <a:lnTo>
                  <a:pt x="2013965" y="2098548"/>
                </a:lnTo>
                <a:close/>
              </a:path>
              <a:path w="2197735" h="2318385">
                <a:moveTo>
                  <a:pt x="1961514" y="2043303"/>
                </a:moveTo>
                <a:lnTo>
                  <a:pt x="1933828" y="2069465"/>
                </a:lnTo>
                <a:lnTo>
                  <a:pt x="1960117" y="2097151"/>
                </a:lnTo>
                <a:lnTo>
                  <a:pt x="1987677" y="2070862"/>
                </a:lnTo>
                <a:lnTo>
                  <a:pt x="1961514" y="2043303"/>
                </a:lnTo>
                <a:close/>
              </a:path>
              <a:path w="2197735" h="2318385">
                <a:moveTo>
                  <a:pt x="1909190" y="1987931"/>
                </a:moveTo>
                <a:lnTo>
                  <a:pt x="1881504" y="2014093"/>
                </a:lnTo>
                <a:lnTo>
                  <a:pt x="1907666" y="2041779"/>
                </a:lnTo>
                <a:lnTo>
                  <a:pt x="1935352" y="2015617"/>
                </a:lnTo>
                <a:lnTo>
                  <a:pt x="1909190" y="1987931"/>
                </a:lnTo>
                <a:close/>
              </a:path>
              <a:path w="2197735" h="2318385">
                <a:moveTo>
                  <a:pt x="1856739" y="1932559"/>
                </a:moveTo>
                <a:lnTo>
                  <a:pt x="1829053" y="1958848"/>
                </a:lnTo>
                <a:lnTo>
                  <a:pt x="1855215" y="1986534"/>
                </a:lnTo>
                <a:lnTo>
                  <a:pt x="1882902" y="1960245"/>
                </a:lnTo>
                <a:lnTo>
                  <a:pt x="1856739" y="1932559"/>
                </a:lnTo>
                <a:close/>
              </a:path>
              <a:path w="2197735" h="2318385">
                <a:moveTo>
                  <a:pt x="1804289" y="1877314"/>
                </a:moveTo>
                <a:lnTo>
                  <a:pt x="1776730" y="1903476"/>
                </a:lnTo>
                <a:lnTo>
                  <a:pt x="1802892" y="1931162"/>
                </a:lnTo>
                <a:lnTo>
                  <a:pt x="1830577" y="1905000"/>
                </a:lnTo>
                <a:lnTo>
                  <a:pt x="1804289" y="1877314"/>
                </a:lnTo>
                <a:close/>
              </a:path>
              <a:path w="2197735" h="2318385">
                <a:moveTo>
                  <a:pt x="1751964" y="1821942"/>
                </a:moveTo>
                <a:lnTo>
                  <a:pt x="1724278" y="1848104"/>
                </a:lnTo>
                <a:lnTo>
                  <a:pt x="1750440" y="1875790"/>
                </a:lnTo>
                <a:lnTo>
                  <a:pt x="1778127" y="1849628"/>
                </a:lnTo>
                <a:lnTo>
                  <a:pt x="1751964" y="1821942"/>
                </a:lnTo>
                <a:close/>
              </a:path>
              <a:path w="2197735" h="2318385">
                <a:moveTo>
                  <a:pt x="1699514" y="1766697"/>
                </a:moveTo>
                <a:lnTo>
                  <a:pt x="1671827" y="1792859"/>
                </a:lnTo>
                <a:lnTo>
                  <a:pt x="1698117" y="1820545"/>
                </a:lnTo>
                <a:lnTo>
                  <a:pt x="1725676" y="1794256"/>
                </a:lnTo>
                <a:lnTo>
                  <a:pt x="1699514" y="1766697"/>
                </a:lnTo>
                <a:close/>
              </a:path>
              <a:path w="2197735" h="2318385">
                <a:moveTo>
                  <a:pt x="1647189" y="1711325"/>
                </a:moveTo>
                <a:lnTo>
                  <a:pt x="1619503" y="1737487"/>
                </a:lnTo>
                <a:lnTo>
                  <a:pt x="1645665" y="1765173"/>
                </a:lnTo>
                <a:lnTo>
                  <a:pt x="1673352" y="1739011"/>
                </a:lnTo>
                <a:lnTo>
                  <a:pt x="1647189" y="1711325"/>
                </a:lnTo>
                <a:close/>
              </a:path>
              <a:path w="2197735" h="2318385">
                <a:moveTo>
                  <a:pt x="1594739" y="1655953"/>
                </a:moveTo>
                <a:lnTo>
                  <a:pt x="1567052" y="1682242"/>
                </a:lnTo>
                <a:lnTo>
                  <a:pt x="1593214" y="1709801"/>
                </a:lnTo>
                <a:lnTo>
                  <a:pt x="1620901" y="1683639"/>
                </a:lnTo>
                <a:lnTo>
                  <a:pt x="1594739" y="1655953"/>
                </a:lnTo>
                <a:close/>
              </a:path>
              <a:path w="2197735" h="2318385">
                <a:moveTo>
                  <a:pt x="1542288" y="1600708"/>
                </a:moveTo>
                <a:lnTo>
                  <a:pt x="1514728" y="1626870"/>
                </a:lnTo>
                <a:lnTo>
                  <a:pt x="1540890" y="1654556"/>
                </a:lnTo>
                <a:lnTo>
                  <a:pt x="1568577" y="1628394"/>
                </a:lnTo>
                <a:lnTo>
                  <a:pt x="1542288" y="1600708"/>
                </a:lnTo>
                <a:close/>
              </a:path>
              <a:path w="2197735" h="2318385">
                <a:moveTo>
                  <a:pt x="1489964" y="1545336"/>
                </a:moveTo>
                <a:lnTo>
                  <a:pt x="1462277" y="1571498"/>
                </a:lnTo>
                <a:lnTo>
                  <a:pt x="1488439" y="1599184"/>
                </a:lnTo>
                <a:lnTo>
                  <a:pt x="1516126" y="1573022"/>
                </a:lnTo>
                <a:lnTo>
                  <a:pt x="1489964" y="1545336"/>
                </a:lnTo>
                <a:close/>
              </a:path>
              <a:path w="2197735" h="2318385">
                <a:moveTo>
                  <a:pt x="1437513" y="1489964"/>
                </a:moveTo>
                <a:lnTo>
                  <a:pt x="1409827" y="1516253"/>
                </a:lnTo>
                <a:lnTo>
                  <a:pt x="1436115" y="1543939"/>
                </a:lnTo>
                <a:lnTo>
                  <a:pt x="1463675" y="1517650"/>
                </a:lnTo>
                <a:lnTo>
                  <a:pt x="1437513" y="1489964"/>
                </a:lnTo>
                <a:close/>
              </a:path>
              <a:path w="2197735" h="2318385">
                <a:moveTo>
                  <a:pt x="1385189" y="1434719"/>
                </a:moveTo>
                <a:lnTo>
                  <a:pt x="1357502" y="1460881"/>
                </a:lnTo>
                <a:lnTo>
                  <a:pt x="1383664" y="1488567"/>
                </a:lnTo>
                <a:lnTo>
                  <a:pt x="1411351" y="1462405"/>
                </a:lnTo>
                <a:lnTo>
                  <a:pt x="1385189" y="1434719"/>
                </a:lnTo>
                <a:close/>
              </a:path>
              <a:path w="2197735" h="2318385">
                <a:moveTo>
                  <a:pt x="1332738" y="1379347"/>
                </a:moveTo>
                <a:lnTo>
                  <a:pt x="1305052" y="1405636"/>
                </a:lnTo>
                <a:lnTo>
                  <a:pt x="1331214" y="1433195"/>
                </a:lnTo>
                <a:lnTo>
                  <a:pt x="1358900" y="1407033"/>
                </a:lnTo>
                <a:lnTo>
                  <a:pt x="1332738" y="1379347"/>
                </a:lnTo>
                <a:close/>
              </a:path>
              <a:path w="2197735" h="2318385">
                <a:moveTo>
                  <a:pt x="1280287" y="1324102"/>
                </a:moveTo>
                <a:lnTo>
                  <a:pt x="1252727" y="1350264"/>
                </a:lnTo>
                <a:lnTo>
                  <a:pt x="1278889" y="1377950"/>
                </a:lnTo>
                <a:lnTo>
                  <a:pt x="1306576" y="1351661"/>
                </a:lnTo>
                <a:lnTo>
                  <a:pt x="1280287" y="1324102"/>
                </a:lnTo>
                <a:close/>
              </a:path>
              <a:path w="2197735" h="2318385">
                <a:moveTo>
                  <a:pt x="1227963" y="1268730"/>
                </a:moveTo>
                <a:lnTo>
                  <a:pt x="1200277" y="1294892"/>
                </a:lnTo>
                <a:lnTo>
                  <a:pt x="1226439" y="1322578"/>
                </a:lnTo>
                <a:lnTo>
                  <a:pt x="1254125" y="1296416"/>
                </a:lnTo>
                <a:lnTo>
                  <a:pt x="1227963" y="1268730"/>
                </a:lnTo>
                <a:close/>
              </a:path>
              <a:path w="2197735" h="2318385">
                <a:moveTo>
                  <a:pt x="1175512" y="1213358"/>
                </a:moveTo>
                <a:lnTo>
                  <a:pt x="1147826" y="1239647"/>
                </a:lnTo>
                <a:lnTo>
                  <a:pt x="1174114" y="1267333"/>
                </a:lnTo>
                <a:lnTo>
                  <a:pt x="1201674" y="1241044"/>
                </a:lnTo>
                <a:lnTo>
                  <a:pt x="1175512" y="1213358"/>
                </a:lnTo>
                <a:close/>
              </a:path>
              <a:path w="2197735" h="2318385">
                <a:moveTo>
                  <a:pt x="1123188" y="1158113"/>
                </a:moveTo>
                <a:lnTo>
                  <a:pt x="1095502" y="1184275"/>
                </a:lnTo>
                <a:lnTo>
                  <a:pt x="1121664" y="1211961"/>
                </a:lnTo>
                <a:lnTo>
                  <a:pt x="1149350" y="1185799"/>
                </a:lnTo>
                <a:lnTo>
                  <a:pt x="1123188" y="1158113"/>
                </a:lnTo>
                <a:close/>
              </a:path>
              <a:path w="2197735" h="2318385">
                <a:moveTo>
                  <a:pt x="1070737" y="1102741"/>
                </a:moveTo>
                <a:lnTo>
                  <a:pt x="1043051" y="1128903"/>
                </a:lnTo>
                <a:lnTo>
                  <a:pt x="1069213" y="1156589"/>
                </a:lnTo>
                <a:lnTo>
                  <a:pt x="1096899" y="1130427"/>
                </a:lnTo>
                <a:lnTo>
                  <a:pt x="1070737" y="1102741"/>
                </a:lnTo>
                <a:close/>
              </a:path>
              <a:path w="2197735" h="2318385">
                <a:moveTo>
                  <a:pt x="1018286" y="1047496"/>
                </a:moveTo>
                <a:lnTo>
                  <a:pt x="990726" y="1073658"/>
                </a:lnTo>
                <a:lnTo>
                  <a:pt x="1016888" y="1101344"/>
                </a:lnTo>
                <a:lnTo>
                  <a:pt x="1044575" y="1075055"/>
                </a:lnTo>
                <a:lnTo>
                  <a:pt x="1018286" y="1047496"/>
                </a:lnTo>
                <a:close/>
              </a:path>
              <a:path w="2197735" h="2318385">
                <a:moveTo>
                  <a:pt x="965962" y="992124"/>
                </a:moveTo>
                <a:lnTo>
                  <a:pt x="938276" y="1018286"/>
                </a:lnTo>
                <a:lnTo>
                  <a:pt x="964438" y="1045972"/>
                </a:lnTo>
                <a:lnTo>
                  <a:pt x="992124" y="1019810"/>
                </a:lnTo>
                <a:lnTo>
                  <a:pt x="965962" y="992124"/>
                </a:lnTo>
                <a:close/>
              </a:path>
              <a:path w="2197735" h="2318385">
                <a:moveTo>
                  <a:pt x="913511" y="936752"/>
                </a:moveTo>
                <a:lnTo>
                  <a:pt x="885825" y="963041"/>
                </a:lnTo>
                <a:lnTo>
                  <a:pt x="912113" y="990600"/>
                </a:lnTo>
                <a:lnTo>
                  <a:pt x="939673" y="964438"/>
                </a:lnTo>
                <a:lnTo>
                  <a:pt x="913511" y="936752"/>
                </a:lnTo>
                <a:close/>
              </a:path>
              <a:path w="2197735" h="2318385">
                <a:moveTo>
                  <a:pt x="861187" y="881507"/>
                </a:moveTo>
                <a:lnTo>
                  <a:pt x="833501" y="907669"/>
                </a:lnTo>
                <a:lnTo>
                  <a:pt x="859663" y="935355"/>
                </a:lnTo>
                <a:lnTo>
                  <a:pt x="887349" y="909193"/>
                </a:lnTo>
                <a:lnTo>
                  <a:pt x="861187" y="881507"/>
                </a:lnTo>
                <a:close/>
              </a:path>
              <a:path w="2197735" h="2318385">
                <a:moveTo>
                  <a:pt x="808736" y="826135"/>
                </a:moveTo>
                <a:lnTo>
                  <a:pt x="781050" y="852297"/>
                </a:lnTo>
                <a:lnTo>
                  <a:pt x="807212" y="879983"/>
                </a:lnTo>
                <a:lnTo>
                  <a:pt x="834898" y="853821"/>
                </a:lnTo>
                <a:lnTo>
                  <a:pt x="808736" y="826135"/>
                </a:lnTo>
                <a:close/>
              </a:path>
              <a:path w="2197735" h="2318385">
                <a:moveTo>
                  <a:pt x="756284" y="770763"/>
                </a:moveTo>
                <a:lnTo>
                  <a:pt x="728726" y="797052"/>
                </a:lnTo>
                <a:lnTo>
                  <a:pt x="754888" y="824738"/>
                </a:lnTo>
                <a:lnTo>
                  <a:pt x="782574" y="798449"/>
                </a:lnTo>
                <a:lnTo>
                  <a:pt x="756284" y="770763"/>
                </a:lnTo>
                <a:close/>
              </a:path>
              <a:path w="2197735" h="2318385">
                <a:moveTo>
                  <a:pt x="703961" y="715518"/>
                </a:moveTo>
                <a:lnTo>
                  <a:pt x="676275" y="741680"/>
                </a:lnTo>
                <a:lnTo>
                  <a:pt x="702437" y="769366"/>
                </a:lnTo>
                <a:lnTo>
                  <a:pt x="730123" y="743204"/>
                </a:lnTo>
                <a:lnTo>
                  <a:pt x="703961" y="715518"/>
                </a:lnTo>
                <a:close/>
              </a:path>
              <a:path w="2197735" h="2318385">
                <a:moveTo>
                  <a:pt x="651509" y="660146"/>
                </a:moveTo>
                <a:lnTo>
                  <a:pt x="623824" y="686435"/>
                </a:lnTo>
                <a:lnTo>
                  <a:pt x="650113" y="713994"/>
                </a:lnTo>
                <a:lnTo>
                  <a:pt x="677671" y="687832"/>
                </a:lnTo>
                <a:lnTo>
                  <a:pt x="651509" y="660146"/>
                </a:lnTo>
                <a:close/>
              </a:path>
              <a:path w="2197735" h="2318385">
                <a:moveTo>
                  <a:pt x="599186" y="604901"/>
                </a:moveTo>
                <a:lnTo>
                  <a:pt x="571500" y="631063"/>
                </a:lnTo>
                <a:lnTo>
                  <a:pt x="597662" y="658749"/>
                </a:lnTo>
                <a:lnTo>
                  <a:pt x="625348" y="632460"/>
                </a:lnTo>
                <a:lnTo>
                  <a:pt x="599186" y="604901"/>
                </a:lnTo>
                <a:close/>
              </a:path>
              <a:path w="2197735" h="2318385">
                <a:moveTo>
                  <a:pt x="546734" y="549529"/>
                </a:moveTo>
                <a:lnTo>
                  <a:pt x="519049" y="575691"/>
                </a:lnTo>
                <a:lnTo>
                  <a:pt x="545211" y="603377"/>
                </a:lnTo>
                <a:lnTo>
                  <a:pt x="572896" y="577215"/>
                </a:lnTo>
                <a:lnTo>
                  <a:pt x="546734" y="549529"/>
                </a:lnTo>
                <a:close/>
              </a:path>
              <a:path w="2197735" h="2318385">
                <a:moveTo>
                  <a:pt x="494283" y="494157"/>
                </a:moveTo>
                <a:lnTo>
                  <a:pt x="466725" y="520446"/>
                </a:lnTo>
                <a:lnTo>
                  <a:pt x="492887" y="548132"/>
                </a:lnTo>
                <a:lnTo>
                  <a:pt x="520573" y="521843"/>
                </a:lnTo>
                <a:lnTo>
                  <a:pt x="494283" y="494157"/>
                </a:lnTo>
                <a:close/>
              </a:path>
              <a:path w="2197735" h="2318385">
                <a:moveTo>
                  <a:pt x="441959" y="438912"/>
                </a:moveTo>
                <a:lnTo>
                  <a:pt x="414274" y="465074"/>
                </a:lnTo>
                <a:lnTo>
                  <a:pt x="440436" y="492760"/>
                </a:lnTo>
                <a:lnTo>
                  <a:pt x="468121" y="466598"/>
                </a:lnTo>
                <a:lnTo>
                  <a:pt x="441959" y="438912"/>
                </a:lnTo>
                <a:close/>
              </a:path>
              <a:path w="2197735" h="2318385">
                <a:moveTo>
                  <a:pt x="389508" y="383540"/>
                </a:moveTo>
                <a:lnTo>
                  <a:pt x="361823" y="409702"/>
                </a:lnTo>
                <a:lnTo>
                  <a:pt x="388112" y="437388"/>
                </a:lnTo>
                <a:lnTo>
                  <a:pt x="415670" y="411225"/>
                </a:lnTo>
                <a:lnTo>
                  <a:pt x="389508" y="383540"/>
                </a:lnTo>
                <a:close/>
              </a:path>
              <a:path w="2197735" h="2318385">
                <a:moveTo>
                  <a:pt x="337184" y="328295"/>
                </a:moveTo>
                <a:lnTo>
                  <a:pt x="309499" y="354457"/>
                </a:lnTo>
                <a:lnTo>
                  <a:pt x="335661" y="382143"/>
                </a:lnTo>
                <a:lnTo>
                  <a:pt x="363346" y="355854"/>
                </a:lnTo>
                <a:lnTo>
                  <a:pt x="337184" y="328295"/>
                </a:lnTo>
                <a:close/>
              </a:path>
              <a:path w="2197735" h="2318385">
                <a:moveTo>
                  <a:pt x="284733" y="272923"/>
                </a:moveTo>
                <a:lnTo>
                  <a:pt x="257048" y="299085"/>
                </a:lnTo>
                <a:lnTo>
                  <a:pt x="283209" y="326771"/>
                </a:lnTo>
                <a:lnTo>
                  <a:pt x="310895" y="300609"/>
                </a:lnTo>
                <a:lnTo>
                  <a:pt x="284733" y="272923"/>
                </a:lnTo>
                <a:close/>
              </a:path>
              <a:path w="2197735" h="2318385">
                <a:moveTo>
                  <a:pt x="232282" y="217550"/>
                </a:moveTo>
                <a:lnTo>
                  <a:pt x="204723" y="243840"/>
                </a:lnTo>
                <a:lnTo>
                  <a:pt x="230885" y="271399"/>
                </a:lnTo>
                <a:lnTo>
                  <a:pt x="258571" y="245237"/>
                </a:lnTo>
                <a:lnTo>
                  <a:pt x="232282" y="217550"/>
                </a:lnTo>
                <a:close/>
              </a:path>
              <a:path w="2197735" h="2318385">
                <a:moveTo>
                  <a:pt x="179959" y="162306"/>
                </a:moveTo>
                <a:lnTo>
                  <a:pt x="152272" y="188468"/>
                </a:lnTo>
                <a:lnTo>
                  <a:pt x="178434" y="216154"/>
                </a:lnTo>
                <a:lnTo>
                  <a:pt x="206120" y="189992"/>
                </a:lnTo>
                <a:lnTo>
                  <a:pt x="179959" y="162306"/>
                </a:lnTo>
                <a:close/>
              </a:path>
              <a:path w="2197735" h="2318385">
                <a:moveTo>
                  <a:pt x="127507" y="106934"/>
                </a:moveTo>
                <a:lnTo>
                  <a:pt x="99822" y="133096"/>
                </a:lnTo>
                <a:lnTo>
                  <a:pt x="126110" y="160782"/>
                </a:lnTo>
                <a:lnTo>
                  <a:pt x="153669" y="134620"/>
                </a:lnTo>
                <a:lnTo>
                  <a:pt x="127507" y="106934"/>
                </a:lnTo>
                <a:close/>
              </a:path>
              <a:path w="2197735" h="2318385">
                <a:moveTo>
                  <a:pt x="0" y="0"/>
                </a:moveTo>
                <a:lnTo>
                  <a:pt x="37084" y="122300"/>
                </a:lnTo>
                <a:lnTo>
                  <a:pt x="64751" y="96113"/>
                </a:lnTo>
                <a:lnTo>
                  <a:pt x="51688" y="82296"/>
                </a:lnTo>
                <a:lnTo>
                  <a:pt x="79375" y="56007"/>
                </a:lnTo>
                <a:lnTo>
                  <a:pt x="107126" y="56007"/>
                </a:lnTo>
                <a:lnTo>
                  <a:pt x="120141" y="43687"/>
                </a:lnTo>
                <a:lnTo>
                  <a:pt x="0" y="0"/>
                </a:lnTo>
                <a:close/>
              </a:path>
              <a:path w="2197735" h="2318385">
                <a:moveTo>
                  <a:pt x="92480" y="69869"/>
                </a:moveTo>
                <a:lnTo>
                  <a:pt x="64751" y="96113"/>
                </a:lnTo>
                <a:lnTo>
                  <a:pt x="73659" y="105537"/>
                </a:lnTo>
                <a:lnTo>
                  <a:pt x="101345" y="79248"/>
                </a:lnTo>
                <a:lnTo>
                  <a:pt x="92480" y="69869"/>
                </a:lnTo>
                <a:close/>
              </a:path>
              <a:path w="2197735" h="2318385">
                <a:moveTo>
                  <a:pt x="79375" y="56007"/>
                </a:moveTo>
                <a:lnTo>
                  <a:pt x="51688" y="82296"/>
                </a:lnTo>
                <a:lnTo>
                  <a:pt x="64751" y="96113"/>
                </a:lnTo>
                <a:lnTo>
                  <a:pt x="92480" y="69869"/>
                </a:lnTo>
                <a:lnTo>
                  <a:pt x="79375" y="56007"/>
                </a:lnTo>
                <a:close/>
              </a:path>
              <a:path w="2197735" h="2318385">
                <a:moveTo>
                  <a:pt x="107126" y="56007"/>
                </a:moveTo>
                <a:lnTo>
                  <a:pt x="79375" y="56007"/>
                </a:lnTo>
                <a:lnTo>
                  <a:pt x="92480" y="69869"/>
                </a:lnTo>
                <a:lnTo>
                  <a:pt x="107126" y="56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/>
          <p:cNvSpPr/>
          <p:nvPr/>
        </p:nvSpPr>
        <p:spPr>
          <a:xfrm>
            <a:off x="1514094" y="2610121"/>
            <a:ext cx="4286885" cy="2343785"/>
          </a:xfrm>
          <a:custGeom>
            <a:avLst/>
            <a:gdLst/>
            <a:ahLst/>
            <a:cxnLst/>
            <a:rect l="l" t="t" r="r" b="b"/>
            <a:pathLst>
              <a:path w="4286885" h="2343785">
                <a:moveTo>
                  <a:pt x="4253103" y="2291842"/>
                </a:moveTo>
                <a:lnTo>
                  <a:pt x="4234815" y="2325370"/>
                </a:lnTo>
                <a:lnTo>
                  <a:pt x="4268343" y="2343531"/>
                </a:lnTo>
                <a:lnTo>
                  <a:pt x="4286504" y="2310130"/>
                </a:lnTo>
                <a:lnTo>
                  <a:pt x="4253103" y="2291842"/>
                </a:lnTo>
                <a:close/>
              </a:path>
              <a:path w="4286885" h="2343785">
                <a:moveTo>
                  <a:pt x="4186174" y="2255520"/>
                </a:moveTo>
                <a:lnTo>
                  <a:pt x="4167885" y="2288921"/>
                </a:lnTo>
                <a:lnTo>
                  <a:pt x="4201414" y="2307209"/>
                </a:lnTo>
                <a:lnTo>
                  <a:pt x="4219575" y="2273681"/>
                </a:lnTo>
                <a:lnTo>
                  <a:pt x="4186174" y="2255520"/>
                </a:lnTo>
                <a:close/>
              </a:path>
              <a:path w="4286885" h="2343785">
                <a:moveTo>
                  <a:pt x="4119245" y="2219071"/>
                </a:moveTo>
                <a:lnTo>
                  <a:pt x="4100956" y="2252472"/>
                </a:lnTo>
                <a:lnTo>
                  <a:pt x="4134484" y="2270760"/>
                </a:lnTo>
                <a:lnTo>
                  <a:pt x="4152646" y="2237232"/>
                </a:lnTo>
                <a:lnTo>
                  <a:pt x="4119245" y="2219071"/>
                </a:lnTo>
                <a:close/>
              </a:path>
              <a:path w="4286885" h="2343785">
                <a:moveTo>
                  <a:pt x="4052316" y="2182622"/>
                </a:moveTo>
                <a:lnTo>
                  <a:pt x="4034028" y="2216150"/>
                </a:lnTo>
                <a:lnTo>
                  <a:pt x="4067555" y="2234311"/>
                </a:lnTo>
                <a:lnTo>
                  <a:pt x="4085717" y="2200910"/>
                </a:lnTo>
                <a:lnTo>
                  <a:pt x="4052316" y="2182622"/>
                </a:lnTo>
                <a:close/>
              </a:path>
              <a:path w="4286885" h="2343785">
                <a:moveTo>
                  <a:pt x="3985259" y="2146300"/>
                </a:moveTo>
                <a:lnTo>
                  <a:pt x="3967099" y="2179701"/>
                </a:lnTo>
                <a:lnTo>
                  <a:pt x="4000627" y="2197862"/>
                </a:lnTo>
                <a:lnTo>
                  <a:pt x="4018788" y="2164461"/>
                </a:lnTo>
                <a:lnTo>
                  <a:pt x="3985259" y="2146300"/>
                </a:lnTo>
                <a:close/>
              </a:path>
              <a:path w="4286885" h="2343785">
                <a:moveTo>
                  <a:pt x="3918330" y="2109851"/>
                </a:moveTo>
                <a:lnTo>
                  <a:pt x="3900170" y="2143252"/>
                </a:lnTo>
                <a:lnTo>
                  <a:pt x="3933698" y="2161540"/>
                </a:lnTo>
                <a:lnTo>
                  <a:pt x="3951858" y="2128012"/>
                </a:lnTo>
                <a:lnTo>
                  <a:pt x="3918330" y="2109851"/>
                </a:lnTo>
                <a:close/>
              </a:path>
              <a:path w="4286885" h="2343785">
                <a:moveTo>
                  <a:pt x="3851402" y="2073402"/>
                </a:moveTo>
                <a:lnTo>
                  <a:pt x="3833241" y="2106930"/>
                </a:lnTo>
                <a:lnTo>
                  <a:pt x="3866642" y="2125091"/>
                </a:lnTo>
                <a:lnTo>
                  <a:pt x="3884929" y="2091563"/>
                </a:lnTo>
                <a:lnTo>
                  <a:pt x="3851402" y="2073402"/>
                </a:lnTo>
                <a:close/>
              </a:path>
              <a:path w="4286885" h="2343785">
                <a:moveTo>
                  <a:pt x="3784473" y="2036953"/>
                </a:moveTo>
                <a:lnTo>
                  <a:pt x="3766311" y="2070481"/>
                </a:lnTo>
                <a:lnTo>
                  <a:pt x="3799713" y="2088642"/>
                </a:lnTo>
                <a:lnTo>
                  <a:pt x="3818001" y="2055241"/>
                </a:lnTo>
                <a:lnTo>
                  <a:pt x="3784473" y="2036953"/>
                </a:lnTo>
                <a:close/>
              </a:path>
              <a:path w="4286885" h="2343785">
                <a:moveTo>
                  <a:pt x="3717544" y="2000631"/>
                </a:moveTo>
                <a:lnTo>
                  <a:pt x="3699382" y="2034032"/>
                </a:lnTo>
                <a:lnTo>
                  <a:pt x="3732783" y="2052320"/>
                </a:lnTo>
                <a:lnTo>
                  <a:pt x="3751072" y="2018792"/>
                </a:lnTo>
                <a:lnTo>
                  <a:pt x="3717544" y="2000631"/>
                </a:lnTo>
                <a:close/>
              </a:path>
              <a:path w="4286885" h="2343785">
                <a:moveTo>
                  <a:pt x="3650615" y="1964182"/>
                </a:moveTo>
                <a:lnTo>
                  <a:pt x="3632454" y="1997583"/>
                </a:lnTo>
                <a:lnTo>
                  <a:pt x="3665854" y="2015871"/>
                </a:lnTo>
                <a:lnTo>
                  <a:pt x="3684143" y="1982343"/>
                </a:lnTo>
                <a:lnTo>
                  <a:pt x="3650615" y="1964182"/>
                </a:lnTo>
                <a:close/>
              </a:path>
              <a:path w="4286885" h="2343785">
                <a:moveTo>
                  <a:pt x="3583685" y="1927733"/>
                </a:moveTo>
                <a:lnTo>
                  <a:pt x="3565525" y="1961261"/>
                </a:lnTo>
                <a:lnTo>
                  <a:pt x="3598926" y="1979422"/>
                </a:lnTo>
                <a:lnTo>
                  <a:pt x="3617214" y="1946021"/>
                </a:lnTo>
                <a:lnTo>
                  <a:pt x="3583685" y="1927733"/>
                </a:lnTo>
                <a:close/>
              </a:path>
              <a:path w="4286885" h="2343785">
                <a:moveTo>
                  <a:pt x="3516756" y="1891411"/>
                </a:moveTo>
                <a:lnTo>
                  <a:pt x="3498596" y="1924812"/>
                </a:lnTo>
                <a:lnTo>
                  <a:pt x="3531997" y="1942973"/>
                </a:lnTo>
                <a:lnTo>
                  <a:pt x="3550284" y="1909572"/>
                </a:lnTo>
                <a:lnTo>
                  <a:pt x="3516756" y="1891411"/>
                </a:lnTo>
                <a:close/>
              </a:path>
              <a:path w="4286885" h="2343785">
                <a:moveTo>
                  <a:pt x="3449828" y="1854962"/>
                </a:moveTo>
                <a:lnTo>
                  <a:pt x="3431667" y="1888363"/>
                </a:lnTo>
                <a:lnTo>
                  <a:pt x="3465068" y="1906651"/>
                </a:lnTo>
                <a:lnTo>
                  <a:pt x="3483229" y="1873123"/>
                </a:lnTo>
                <a:lnTo>
                  <a:pt x="3449828" y="1854962"/>
                </a:lnTo>
                <a:close/>
              </a:path>
              <a:path w="4286885" h="2343785">
                <a:moveTo>
                  <a:pt x="3382899" y="1818513"/>
                </a:moveTo>
                <a:lnTo>
                  <a:pt x="3364738" y="1852041"/>
                </a:lnTo>
                <a:lnTo>
                  <a:pt x="3398139" y="1870202"/>
                </a:lnTo>
                <a:lnTo>
                  <a:pt x="3416300" y="1836674"/>
                </a:lnTo>
                <a:lnTo>
                  <a:pt x="3382899" y="1818513"/>
                </a:lnTo>
                <a:close/>
              </a:path>
              <a:path w="4286885" h="2343785">
                <a:moveTo>
                  <a:pt x="3315970" y="1782064"/>
                </a:moveTo>
                <a:lnTo>
                  <a:pt x="3297681" y="1815592"/>
                </a:lnTo>
                <a:lnTo>
                  <a:pt x="3331209" y="1833753"/>
                </a:lnTo>
                <a:lnTo>
                  <a:pt x="3349371" y="1800352"/>
                </a:lnTo>
                <a:lnTo>
                  <a:pt x="3315970" y="1782064"/>
                </a:lnTo>
                <a:close/>
              </a:path>
              <a:path w="4286885" h="2343785">
                <a:moveTo>
                  <a:pt x="3249041" y="1745742"/>
                </a:moveTo>
                <a:lnTo>
                  <a:pt x="3230753" y="1779143"/>
                </a:lnTo>
                <a:lnTo>
                  <a:pt x="3264280" y="1797431"/>
                </a:lnTo>
                <a:lnTo>
                  <a:pt x="3282442" y="1763903"/>
                </a:lnTo>
                <a:lnTo>
                  <a:pt x="3249041" y="1745742"/>
                </a:lnTo>
                <a:close/>
              </a:path>
              <a:path w="4286885" h="2343785">
                <a:moveTo>
                  <a:pt x="3182111" y="1709293"/>
                </a:moveTo>
                <a:lnTo>
                  <a:pt x="3163823" y="1742821"/>
                </a:lnTo>
                <a:lnTo>
                  <a:pt x="3197352" y="1760982"/>
                </a:lnTo>
                <a:lnTo>
                  <a:pt x="3215513" y="1727454"/>
                </a:lnTo>
                <a:lnTo>
                  <a:pt x="3182111" y="1709293"/>
                </a:lnTo>
                <a:close/>
              </a:path>
              <a:path w="4286885" h="2343785">
                <a:moveTo>
                  <a:pt x="3115183" y="1672844"/>
                </a:moveTo>
                <a:lnTo>
                  <a:pt x="3096895" y="1706372"/>
                </a:lnTo>
                <a:lnTo>
                  <a:pt x="3130422" y="1724533"/>
                </a:lnTo>
                <a:lnTo>
                  <a:pt x="3148584" y="1691132"/>
                </a:lnTo>
                <a:lnTo>
                  <a:pt x="3115183" y="1672844"/>
                </a:lnTo>
                <a:close/>
              </a:path>
              <a:path w="4286885" h="2343785">
                <a:moveTo>
                  <a:pt x="3048254" y="1636522"/>
                </a:moveTo>
                <a:lnTo>
                  <a:pt x="3029966" y="1669923"/>
                </a:lnTo>
                <a:lnTo>
                  <a:pt x="3063494" y="1688084"/>
                </a:lnTo>
                <a:lnTo>
                  <a:pt x="3081655" y="1654683"/>
                </a:lnTo>
                <a:lnTo>
                  <a:pt x="3048254" y="1636522"/>
                </a:lnTo>
                <a:close/>
              </a:path>
              <a:path w="4286885" h="2343785">
                <a:moveTo>
                  <a:pt x="2981197" y="1600073"/>
                </a:moveTo>
                <a:lnTo>
                  <a:pt x="2963036" y="1633474"/>
                </a:lnTo>
                <a:lnTo>
                  <a:pt x="2996565" y="1651762"/>
                </a:lnTo>
                <a:lnTo>
                  <a:pt x="3014726" y="1618234"/>
                </a:lnTo>
                <a:lnTo>
                  <a:pt x="2981197" y="1600073"/>
                </a:lnTo>
                <a:close/>
              </a:path>
              <a:path w="4286885" h="2343785">
                <a:moveTo>
                  <a:pt x="2914269" y="1563624"/>
                </a:moveTo>
                <a:lnTo>
                  <a:pt x="2896108" y="1597152"/>
                </a:lnTo>
                <a:lnTo>
                  <a:pt x="2929635" y="1615313"/>
                </a:lnTo>
                <a:lnTo>
                  <a:pt x="2947797" y="1581785"/>
                </a:lnTo>
                <a:lnTo>
                  <a:pt x="2914269" y="1563624"/>
                </a:lnTo>
                <a:close/>
              </a:path>
              <a:path w="4286885" h="2343785">
                <a:moveTo>
                  <a:pt x="2847340" y="1527175"/>
                </a:moveTo>
                <a:lnTo>
                  <a:pt x="2829179" y="1560703"/>
                </a:lnTo>
                <a:lnTo>
                  <a:pt x="2862707" y="1578864"/>
                </a:lnTo>
                <a:lnTo>
                  <a:pt x="2880868" y="1545463"/>
                </a:lnTo>
                <a:lnTo>
                  <a:pt x="2847340" y="1527175"/>
                </a:lnTo>
                <a:close/>
              </a:path>
              <a:path w="4286885" h="2343785">
                <a:moveTo>
                  <a:pt x="2780410" y="1490853"/>
                </a:moveTo>
                <a:lnTo>
                  <a:pt x="2762250" y="1524254"/>
                </a:lnTo>
                <a:lnTo>
                  <a:pt x="2795651" y="1542542"/>
                </a:lnTo>
                <a:lnTo>
                  <a:pt x="2813939" y="1509014"/>
                </a:lnTo>
                <a:lnTo>
                  <a:pt x="2780410" y="1490853"/>
                </a:lnTo>
                <a:close/>
              </a:path>
              <a:path w="4286885" h="2343785">
                <a:moveTo>
                  <a:pt x="2713482" y="1454404"/>
                </a:moveTo>
                <a:lnTo>
                  <a:pt x="2695321" y="1487932"/>
                </a:lnTo>
                <a:lnTo>
                  <a:pt x="2728722" y="1506093"/>
                </a:lnTo>
                <a:lnTo>
                  <a:pt x="2747010" y="1472565"/>
                </a:lnTo>
                <a:lnTo>
                  <a:pt x="2713482" y="1454404"/>
                </a:lnTo>
                <a:close/>
              </a:path>
              <a:path w="4286885" h="2343785">
                <a:moveTo>
                  <a:pt x="2646553" y="1417955"/>
                </a:moveTo>
                <a:lnTo>
                  <a:pt x="2628392" y="1451483"/>
                </a:lnTo>
                <a:lnTo>
                  <a:pt x="2661793" y="1469644"/>
                </a:lnTo>
                <a:lnTo>
                  <a:pt x="2680081" y="1436243"/>
                </a:lnTo>
                <a:lnTo>
                  <a:pt x="2646553" y="1417955"/>
                </a:lnTo>
                <a:close/>
              </a:path>
              <a:path w="4286885" h="2343785">
                <a:moveTo>
                  <a:pt x="2579623" y="1381633"/>
                </a:moveTo>
                <a:lnTo>
                  <a:pt x="2561463" y="1415034"/>
                </a:lnTo>
                <a:lnTo>
                  <a:pt x="2594864" y="1433195"/>
                </a:lnTo>
                <a:lnTo>
                  <a:pt x="2613152" y="1399794"/>
                </a:lnTo>
                <a:lnTo>
                  <a:pt x="2579623" y="1381633"/>
                </a:lnTo>
                <a:close/>
              </a:path>
              <a:path w="4286885" h="2343785">
                <a:moveTo>
                  <a:pt x="2512695" y="1345184"/>
                </a:moveTo>
                <a:lnTo>
                  <a:pt x="2494534" y="1378585"/>
                </a:lnTo>
                <a:lnTo>
                  <a:pt x="2527935" y="1396873"/>
                </a:lnTo>
                <a:lnTo>
                  <a:pt x="2546222" y="1363345"/>
                </a:lnTo>
                <a:lnTo>
                  <a:pt x="2512695" y="1345184"/>
                </a:lnTo>
                <a:close/>
              </a:path>
              <a:path w="4286885" h="2343785">
                <a:moveTo>
                  <a:pt x="2445766" y="1308735"/>
                </a:moveTo>
                <a:lnTo>
                  <a:pt x="2427605" y="1342263"/>
                </a:lnTo>
                <a:lnTo>
                  <a:pt x="2461006" y="1360424"/>
                </a:lnTo>
                <a:lnTo>
                  <a:pt x="2479294" y="1327023"/>
                </a:lnTo>
                <a:lnTo>
                  <a:pt x="2445766" y="1308735"/>
                </a:lnTo>
                <a:close/>
              </a:path>
              <a:path w="4286885" h="2343785">
                <a:moveTo>
                  <a:pt x="2378836" y="1272286"/>
                </a:moveTo>
                <a:lnTo>
                  <a:pt x="2360676" y="1305814"/>
                </a:lnTo>
                <a:lnTo>
                  <a:pt x="2394077" y="1323975"/>
                </a:lnTo>
                <a:lnTo>
                  <a:pt x="2412238" y="1290574"/>
                </a:lnTo>
                <a:lnTo>
                  <a:pt x="2378836" y="1272286"/>
                </a:lnTo>
                <a:close/>
              </a:path>
              <a:path w="4286885" h="2343785">
                <a:moveTo>
                  <a:pt x="2311908" y="1235964"/>
                </a:moveTo>
                <a:lnTo>
                  <a:pt x="2293620" y="1269365"/>
                </a:lnTo>
                <a:lnTo>
                  <a:pt x="2327147" y="1287653"/>
                </a:lnTo>
                <a:lnTo>
                  <a:pt x="2345309" y="1254125"/>
                </a:lnTo>
                <a:lnTo>
                  <a:pt x="2311908" y="1235964"/>
                </a:lnTo>
                <a:close/>
              </a:path>
              <a:path w="4286885" h="2343785">
                <a:moveTo>
                  <a:pt x="2244979" y="1199515"/>
                </a:moveTo>
                <a:lnTo>
                  <a:pt x="2226691" y="1233043"/>
                </a:lnTo>
                <a:lnTo>
                  <a:pt x="2260219" y="1251204"/>
                </a:lnTo>
                <a:lnTo>
                  <a:pt x="2278380" y="1217676"/>
                </a:lnTo>
                <a:lnTo>
                  <a:pt x="2244979" y="1199515"/>
                </a:lnTo>
                <a:close/>
              </a:path>
              <a:path w="4286885" h="2343785">
                <a:moveTo>
                  <a:pt x="2178050" y="1163066"/>
                </a:moveTo>
                <a:lnTo>
                  <a:pt x="2159761" y="1196594"/>
                </a:lnTo>
                <a:lnTo>
                  <a:pt x="2193290" y="1214755"/>
                </a:lnTo>
                <a:lnTo>
                  <a:pt x="2211451" y="1181354"/>
                </a:lnTo>
                <a:lnTo>
                  <a:pt x="2178050" y="1163066"/>
                </a:lnTo>
                <a:close/>
              </a:path>
              <a:path w="4286885" h="2343785">
                <a:moveTo>
                  <a:pt x="2111121" y="1126744"/>
                </a:moveTo>
                <a:lnTo>
                  <a:pt x="2092833" y="1160145"/>
                </a:lnTo>
                <a:lnTo>
                  <a:pt x="2126360" y="1178306"/>
                </a:lnTo>
                <a:lnTo>
                  <a:pt x="2144522" y="1144905"/>
                </a:lnTo>
                <a:lnTo>
                  <a:pt x="2111121" y="1126744"/>
                </a:lnTo>
                <a:close/>
              </a:path>
              <a:path w="4286885" h="2343785">
                <a:moveTo>
                  <a:pt x="2044192" y="1090295"/>
                </a:moveTo>
                <a:lnTo>
                  <a:pt x="2025904" y="1123696"/>
                </a:lnTo>
                <a:lnTo>
                  <a:pt x="2059432" y="1141984"/>
                </a:lnTo>
                <a:lnTo>
                  <a:pt x="2077593" y="1108456"/>
                </a:lnTo>
                <a:lnTo>
                  <a:pt x="2044192" y="1090295"/>
                </a:lnTo>
                <a:close/>
              </a:path>
              <a:path w="4286885" h="2343785">
                <a:moveTo>
                  <a:pt x="1977263" y="1053846"/>
                </a:moveTo>
                <a:lnTo>
                  <a:pt x="1958975" y="1087374"/>
                </a:lnTo>
                <a:lnTo>
                  <a:pt x="1992503" y="1105535"/>
                </a:lnTo>
                <a:lnTo>
                  <a:pt x="2010664" y="1072134"/>
                </a:lnTo>
                <a:lnTo>
                  <a:pt x="1977263" y="1053846"/>
                </a:lnTo>
                <a:close/>
              </a:path>
              <a:path w="4286885" h="2343785">
                <a:moveTo>
                  <a:pt x="1910207" y="1017397"/>
                </a:moveTo>
                <a:lnTo>
                  <a:pt x="1892045" y="1050925"/>
                </a:lnTo>
                <a:lnTo>
                  <a:pt x="1925573" y="1069086"/>
                </a:lnTo>
                <a:lnTo>
                  <a:pt x="1943734" y="1035685"/>
                </a:lnTo>
                <a:lnTo>
                  <a:pt x="1910207" y="1017397"/>
                </a:lnTo>
                <a:close/>
              </a:path>
              <a:path w="4286885" h="2343785">
                <a:moveTo>
                  <a:pt x="1843278" y="981075"/>
                </a:moveTo>
                <a:lnTo>
                  <a:pt x="1825117" y="1014476"/>
                </a:lnTo>
                <a:lnTo>
                  <a:pt x="1858645" y="1032763"/>
                </a:lnTo>
                <a:lnTo>
                  <a:pt x="1876806" y="999236"/>
                </a:lnTo>
                <a:lnTo>
                  <a:pt x="1843278" y="981075"/>
                </a:lnTo>
                <a:close/>
              </a:path>
              <a:path w="4286885" h="2343785">
                <a:moveTo>
                  <a:pt x="1776348" y="944626"/>
                </a:moveTo>
                <a:lnTo>
                  <a:pt x="1758188" y="978154"/>
                </a:lnTo>
                <a:lnTo>
                  <a:pt x="1791716" y="996315"/>
                </a:lnTo>
                <a:lnTo>
                  <a:pt x="1809877" y="962787"/>
                </a:lnTo>
                <a:lnTo>
                  <a:pt x="1776348" y="944626"/>
                </a:lnTo>
                <a:close/>
              </a:path>
              <a:path w="4286885" h="2343785">
                <a:moveTo>
                  <a:pt x="1709420" y="908177"/>
                </a:moveTo>
                <a:lnTo>
                  <a:pt x="1691258" y="941705"/>
                </a:lnTo>
                <a:lnTo>
                  <a:pt x="1724660" y="959866"/>
                </a:lnTo>
                <a:lnTo>
                  <a:pt x="1742947" y="926465"/>
                </a:lnTo>
                <a:lnTo>
                  <a:pt x="1709420" y="908177"/>
                </a:lnTo>
                <a:close/>
              </a:path>
              <a:path w="4286885" h="2343785">
                <a:moveTo>
                  <a:pt x="1642491" y="871855"/>
                </a:moveTo>
                <a:lnTo>
                  <a:pt x="1624330" y="905256"/>
                </a:lnTo>
                <a:lnTo>
                  <a:pt x="1657731" y="923544"/>
                </a:lnTo>
                <a:lnTo>
                  <a:pt x="1676019" y="890016"/>
                </a:lnTo>
                <a:lnTo>
                  <a:pt x="1642491" y="871855"/>
                </a:lnTo>
                <a:close/>
              </a:path>
              <a:path w="4286885" h="2343785">
                <a:moveTo>
                  <a:pt x="1575562" y="835406"/>
                </a:moveTo>
                <a:lnTo>
                  <a:pt x="1557401" y="868807"/>
                </a:lnTo>
                <a:lnTo>
                  <a:pt x="1590802" y="887095"/>
                </a:lnTo>
                <a:lnTo>
                  <a:pt x="1609089" y="853567"/>
                </a:lnTo>
                <a:lnTo>
                  <a:pt x="1575562" y="835406"/>
                </a:lnTo>
                <a:close/>
              </a:path>
              <a:path w="4286885" h="2343785">
                <a:moveTo>
                  <a:pt x="1508633" y="798957"/>
                </a:moveTo>
                <a:lnTo>
                  <a:pt x="1490472" y="832485"/>
                </a:lnTo>
                <a:lnTo>
                  <a:pt x="1523873" y="850646"/>
                </a:lnTo>
                <a:lnTo>
                  <a:pt x="1542161" y="817245"/>
                </a:lnTo>
                <a:lnTo>
                  <a:pt x="1508633" y="798957"/>
                </a:lnTo>
                <a:close/>
              </a:path>
              <a:path w="4286885" h="2343785">
                <a:moveTo>
                  <a:pt x="1441704" y="762508"/>
                </a:moveTo>
                <a:lnTo>
                  <a:pt x="1423543" y="796036"/>
                </a:lnTo>
                <a:lnTo>
                  <a:pt x="1456944" y="814197"/>
                </a:lnTo>
                <a:lnTo>
                  <a:pt x="1475232" y="780796"/>
                </a:lnTo>
                <a:lnTo>
                  <a:pt x="1441704" y="762508"/>
                </a:lnTo>
                <a:close/>
              </a:path>
              <a:path w="4286885" h="2343785">
                <a:moveTo>
                  <a:pt x="1374775" y="726186"/>
                </a:moveTo>
                <a:lnTo>
                  <a:pt x="1356614" y="759587"/>
                </a:lnTo>
                <a:lnTo>
                  <a:pt x="1390014" y="777875"/>
                </a:lnTo>
                <a:lnTo>
                  <a:pt x="1408303" y="744347"/>
                </a:lnTo>
                <a:lnTo>
                  <a:pt x="1374775" y="726186"/>
                </a:lnTo>
                <a:close/>
              </a:path>
              <a:path w="4286885" h="2343785">
                <a:moveTo>
                  <a:pt x="1307845" y="689737"/>
                </a:moveTo>
                <a:lnTo>
                  <a:pt x="1289685" y="723265"/>
                </a:lnTo>
                <a:lnTo>
                  <a:pt x="1323086" y="741426"/>
                </a:lnTo>
                <a:lnTo>
                  <a:pt x="1341247" y="707898"/>
                </a:lnTo>
                <a:lnTo>
                  <a:pt x="1307845" y="689737"/>
                </a:lnTo>
                <a:close/>
              </a:path>
              <a:path w="4286885" h="2343785">
                <a:moveTo>
                  <a:pt x="1240917" y="653288"/>
                </a:moveTo>
                <a:lnTo>
                  <a:pt x="1222629" y="686816"/>
                </a:lnTo>
                <a:lnTo>
                  <a:pt x="1256157" y="704977"/>
                </a:lnTo>
                <a:lnTo>
                  <a:pt x="1274318" y="671576"/>
                </a:lnTo>
                <a:lnTo>
                  <a:pt x="1240917" y="653288"/>
                </a:lnTo>
                <a:close/>
              </a:path>
              <a:path w="4286885" h="2343785">
                <a:moveTo>
                  <a:pt x="1173988" y="616966"/>
                </a:moveTo>
                <a:lnTo>
                  <a:pt x="1155700" y="650367"/>
                </a:lnTo>
                <a:lnTo>
                  <a:pt x="1189228" y="668655"/>
                </a:lnTo>
                <a:lnTo>
                  <a:pt x="1207389" y="635127"/>
                </a:lnTo>
                <a:lnTo>
                  <a:pt x="1173988" y="616966"/>
                </a:lnTo>
                <a:close/>
              </a:path>
              <a:path w="4286885" h="2343785">
                <a:moveTo>
                  <a:pt x="1107058" y="580517"/>
                </a:moveTo>
                <a:lnTo>
                  <a:pt x="1088770" y="613918"/>
                </a:lnTo>
                <a:lnTo>
                  <a:pt x="1122299" y="632206"/>
                </a:lnTo>
                <a:lnTo>
                  <a:pt x="1140460" y="598678"/>
                </a:lnTo>
                <a:lnTo>
                  <a:pt x="1107058" y="580517"/>
                </a:lnTo>
                <a:close/>
              </a:path>
              <a:path w="4286885" h="2343785">
                <a:moveTo>
                  <a:pt x="1040130" y="544068"/>
                </a:moveTo>
                <a:lnTo>
                  <a:pt x="1021842" y="577596"/>
                </a:lnTo>
                <a:lnTo>
                  <a:pt x="1055370" y="595757"/>
                </a:lnTo>
                <a:lnTo>
                  <a:pt x="1073531" y="562356"/>
                </a:lnTo>
                <a:lnTo>
                  <a:pt x="1040130" y="544068"/>
                </a:lnTo>
                <a:close/>
              </a:path>
              <a:path w="4286885" h="2343785">
                <a:moveTo>
                  <a:pt x="973201" y="507746"/>
                </a:moveTo>
                <a:lnTo>
                  <a:pt x="954913" y="541147"/>
                </a:lnTo>
                <a:lnTo>
                  <a:pt x="988441" y="559308"/>
                </a:lnTo>
                <a:lnTo>
                  <a:pt x="1006601" y="525907"/>
                </a:lnTo>
                <a:lnTo>
                  <a:pt x="973201" y="507746"/>
                </a:lnTo>
                <a:close/>
              </a:path>
              <a:path w="4286885" h="2343785">
                <a:moveTo>
                  <a:pt x="906272" y="471297"/>
                </a:moveTo>
                <a:lnTo>
                  <a:pt x="887983" y="504698"/>
                </a:lnTo>
                <a:lnTo>
                  <a:pt x="921512" y="522986"/>
                </a:lnTo>
                <a:lnTo>
                  <a:pt x="939673" y="489458"/>
                </a:lnTo>
                <a:lnTo>
                  <a:pt x="906272" y="471297"/>
                </a:lnTo>
                <a:close/>
              </a:path>
              <a:path w="4286885" h="2343785">
                <a:moveTo>
                  <a:pt x="839216" y="434848"/>
                </a:moveTo>
                <a:lnTo>
                  <a:pt x="821055" y="468375"/>
                </a:lnTo>
                <a:lnTo>
                  <a:pt x="854582" y="486537"/>
                </a:lnTo>
                <a:lnTo>
                  <a:pt x="872744" y="453009"/>
                </a:lnTo>
                <a:lnTo>
                  <a:pt x="839216" y="434848"/>
                </a:lnTo>
                <a:close/>
              </a:path>
              <a:path w="4286885" h="2343785">
                <a:moveTo>
                  <a:pt x="772287" y="398399"/>
                </a:moveTo>
                <a:lnTo>
                  <a:pt x="754126" y="431927"/>
                </a:lnTo>
                <a:lnTo>
                  <a:pt x="787654" y="450088"/>
                </a:lnTo>
                <a:lnTo>
                  <a:pt x="805814" y="416687"/>
                </a:lnTo>
                <a:lnTo>
                  <a:pt x="772287" y="398399"/>
                </a:lnTo>
                <a:close/>
              </a:path>
              <a:path w="4286885" h="2343785">
                <a:moveTo>
                  <a:pt x="705357" y="362077"/>
                </a:moveTo>
                <a:lnTo>
                  <a:pt x="687197" y="395478"/>
                </a:lnTo>
                <a:lnTo>
                  <a:pt x="720598" y="413766"/>
                </a:lnTo>
                <a:lnTo>
                  <a:pt x="738886" y="380238"/>
                </a:lnTo>
                <a:lnTo>
                  <a:pt x="705357" y="362077"/>
                </a:lnTo>
                <a:close/>
              </a:path>
              <a:path w="4286885" h="2343785">
                <a:moveTo>
                  <a:pt x="638429" y="325628"/>
                </a:moveTo>
                <a:lnTo>
                  <a:pt x="620268" y="359029"/>
                </a:lnTo>
                <a:lnTo>
                  <a:pt x="653669" y="377317"/>
                </a:lnTo>
                <a:lnTo>
                  <a:pt x="671957" y="343788"/>
                </a:lnTo>
                <a:lnTo>
                  <a:pt x="638429" y="325628"/>
                </a:lnTo>
                <a:close/>
              </a:path>
              <a:path w="4286885" h="2343785">
                <a:moveTo>
                  <a:pt x="571500" y="289179"/>
                </a:moveTo>
                <a:lnTo>
                  <a:pt x="553338" y="322707"/>
                </a:lnTo>
                <a:lnTo>
                  <a:pt x="586739" y="340868"/>
                </a:lnTo>
                <a:lnTo>
                  <a:pt x="605028" y="307467"/>
                </a:lnTo>
                <a:lnTo>
                  <a:pt x="571500" y="289179"/>
                </a:lnTo>
                <a:close/>
              </a:path>
              <a:path w="4286885" h="2343785">
                <a:moveTo>
                  <a:pt x="504570" y="252857"/>
                </a:moveTo>
                <a:lnTo>
                  <a:pt x="486410" y="286258"/>
                </a:lnTo>
                <a:lnTo>
                  <a:pt x="519811" y="304419"/>
                </a:lnTo>
                <a:lnTo>
                  <a:pt x="538099" y="271018"/>
                </a:lnTo>
                <a:lnTo>
                  <a:pt x="504570" y="252857"/>
                </a:lnTo>
                <a:close/>
              </a:path>
              <a:path w="4286885" h="2343785">
                <a:moveTo>
                  <a:pt x="437642" y="216408"/>
                </a:moveTo>
                <a:lnTo>
                  <a:pt x="419481" y="249809"/>
                </a:lnTo>
                <a:lnTo>
                  <a:pt x="452881" y="268097"/>
                </a:lnTo>
                <a:lnTo>
                  <a:pt x="471169" y="234569"/>
                </a:lnTo>
                <a:lnTo>
                  <a:pt x="437642" y="216408"/>
                </a:lnTo>
                <a:close/>
              </a:path>
              <a:path w="4286885" h="2343785">
                <a:moveTo>
                  <a:pt x="370713" y="179959"/>
                </a:moveTo>
                <a:lnTo>
                  <a:pt x="352551" y="213487"/>
                </a:lnTo>
                <a:lnTo>
                  <a:pt x="385953" y="231648"/>
                </a:lnTo>
                <a:lnTo>
                  <a:pt x="404241" y="198120"/>
                </a:lnTo>
                <a:lnTo>
                  <a:pt x="370713" y="179959"/>
                </a:lnTo>
                <a:close/>
              </a:path>
              <a:path w="4286885" h="2343785">
                <a:moveTo>
                  <a:pt x="303783" y="143510"/>
                </a:moveTo>
                <a:lnTo>
                  <a:pt x="285623" y="177037"/>
                </a:lnTo>
                <a:lnTo>
                  <a:pt x="319024" y="195199"/>
                </a:lnTo>
                <a:lnTo>
                  <a:pt x="337185" y="161798"/>
                </a:lnTo>
                <a:lnTo>
                  <a:pt x="303783" y="143510"/>
                </a:lnTo>
                <a:close/>
              </a:path>
              <a:path w="4286885" h="2343785">
                <a:moveTo>
                  <a:pt x="236855" y="107187"/>
                </a:moveTo>
                <a:lnTo>
                  <a:pt x="218567" y="140588"/>
                </a:lnTo>
                <a:lnTo>
                  <a:pt x="252094" y="158877"/>
                </a:lnTo>
                <a:lnTo>
                  <a:pt x="270256" y="125349"/>
                </a:lnTo>
                <a:lnTo>
                  <a:pt x="236855" y="107187"/>
                </a:lnTo>
                <a:close/>
              </a:path>
              <a:path w="4286885" h="2343785">
                <a:moveTo>
                  <a:pt x="169925" y="70738"/>
                </a:moveTo>
                <a:lnTo>
                  <a:pt x="151637" y="104267"/>
                </a:lnTo>
                <a:lnTo>
                  <a:pt x="185166" y="122428"/>
                </a:lnTo>
                <a:lnTo>
                  <a:pt x="203326" y="88900"/>
                </a:lnTo>
                <a:lnTo>
                  <a:pt x="169925" y="70738"/>
                </a:lnTo>
                <a:close/>
              </a:path>
              <a:path w="4286885" h="2343785">
                <a:moveTo>
                  <a:pt x="0" y="0"/>
                </a:moveTo>
                <a:lnTo>
                  <a:pt x="73152" y="104775"/>
                </a:lnTo>
                <a:lnTo>
                  <a:pt x="91319" y="71398"/>
                </a:lnTo>
                <a:lnTo>
                  <a:pt x="84709" y="67818"/>
                </a:lnTo>
                <a:lnTo>
                  <a:pt x="102997" y="34290"/>
                </a:lnTo>
                <a:lnTo>
                  <a:pt x="111517" y="34290"/>
                </a:lnTo>
                <a:lnTo>
                  <a:pt x="127762" y="4445"/>
                </a:lnTo>
                <a:lnTo>
                  <a:pt x="0" y="0"/>
                </a:lnTo>
                <a:close/>
              </a:path>
              <a:path w="4286885" h="2343785">
                <a:moveTo>
                  <a:pt x="109561" y="37883"/>
                </a:moveTo>
                <a:lnTo>
                  <a:pt x="91319" y="71398"/>
                </a:lnTo>
                <a:lnTo>
                  <a:pt x="118237" y="85979"/>
                </a:lnTo>
                <a:lnTo>
                  <a:pt x="136398" y="52578"/>
                </a:lnTo>
                <a:lnTo>
                  <a:pt x="109561" y="37883"/>
                </a:lnTo>
                <a:close/>
              </a:path>
              <a:path w="4286885" h="2343785">
                <a:moveTo>
                  <a:pt x="102997" y="34290"/>
                </a:moveTo>
                <a:lnTo>
                  <a:pt x="84709" y="67818"/>
                </a:lnTo>
                <a:lnTo>
                  <a:pt x="91319" y="71398"/>
                </a:lnTo>
                <a:lnTo>
                  <a:pt x="109561" y="37883"/>
                </a:lnTo>
                <a:lnTo>
                  <a:pt x="102997" y="34290"/>
                </a:lnTo>
                <a:close/>
              </a:path>
              <a:path w="4286885" h="2343785">
                <a:moveTo>
                  <a:pt x="111517" y="34290"/>
                </a:moveTo>
                <a:lnTo>
                  <a:pt x="102997" y="34290"/>
                </a:lnTo>
                <a:lnTo>
                  <a:pt x="109561" y="37883"/>
                </a:lnTo>
                <a:lnTo>
                  <a:pt x="111517" y="3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6"/>
          <p:cNvSpPr/>
          <p:nvPr/>
        </p:nvSpPr>
        <p:spPr>
          <a:xfrm>
            <a:off x="1689354" y="2580149"/>
            <a:ext cx="6388100" cy="2346325"/>
          </a:xfrm>
          <a:custGeom>
            <a:avLst/>
            <a:gdLst/>
            <a:ahLst/>
            <a:cxnLst/>
            <a:rect l="l" t="t" r="r" b="b"/>
            <a:pathLst>
              <a:path w="6388100" h="2346325">
                <a:moveTo>
                  <a:pt x="6352032" y="2297303"/>
                </a:moveTo>
                <a:lnTo>
                  <a:pt x="6339078" y="2333116"/>
                </a:lnTo>
                <a:lnTo>
                  <a:pt x="6374892" y="2346071"/>
                </a:lnTo>
                <a:lnTo>
                  <a:pt x="6387846" y="2310256"/>
                </a:lnTo>
                <a:lnTo>
                  <a:pt x="6352032" y="2297303"/>
                </a:lnTo>
                <a:close/>
              </a:path>
              <a:path w="6388100" h="2346325">
                <a:moveTo>
                  <a:pt x="6280404" y="2271267"/>
                </a:moveTo>
                <a:lnTo>
                  <a:pt x="6267450" y="2307081"/>
                </a:lnTo>
                <a:lnTo>
                  <a:pt x="6303264" y="2320035"/>
                </a:lnTo>
                <a:lnTo>
                  <a:pt x="6316218" y="2284222"/>
                </a:lnTo>
                <a:lnTo>
                  <a:pt x="6280404" y="2271267"/>
                </a:lnTo>
                <a:close/>
              </a:path>
              <a:path w="6388100" h="2346325">
                <a:moveTo>
                  <a:pt x="6208776" y="2245360"/>
                </a:moveTo>
                <a:lnTo>
                  <a:pt x="6195822" y="2281173"/>
                </a:lnTo>
                <a:lnTo>
                  <a:pt x="6231636" y="2294128"/>
                </a:lnTo>
                <a:lnTo>
                  <a:pt x="6244590" y="2258313"/>
                </a:lnTo>
                <a:lnTo>
                  <a:pt x="6208776" y="2245360"/>
                </a:lnTo>
                <a:close/>
              </a:path>
              <a:path w="6388100" h="2346325">
                <a:moveTo>
                  <a:pt x="6137148" y="2219324"/>
                </a:moveTo>
                <a:lnTo>
                  <a:pt x="6124194" y="2255138"/>
                </a:lnTo>
                <a:lnTo>
                  <a:pt x="6160008" y="2268092"/>
                </a:lnTo>
                <a:lnTo>
                  <a:pt x="6172962" y="2232279"/>
                </a:lnTo>
                <a:lnTo>
                  <a:pt x="6137148" y="2219324"/>
                </a:lnTo>
                <a:close/>
              </a:path>
              <a:path w="6388100" h="2346325">
                <a:moveTo>
                  <a:pt x="6065520" y="2193416"/>
                </a:moveTo>
                <a:lnTo>
                  <a:pt x="6052566" y="2229230"/>
                </a:lnTo>
                <a:lnTo>
                  <a:pt x="6088380" y="2242185"/>
                </a:lnTo>
                <a:lnTo>
                  <a:pt x="6101334" y="2206371"/>
                </a:lnTo>
                <a:lnTo>
                  <a:pt x="6065520" y="2193416"/>
                </a:lnTo>
                <a:close/>
              </a:path>
              <a:path w="6388100" h="2346325">
                <a:moveTo>
                  <a:pt x="5993892" y="2167381"/>
                </a:moveTo>
                <a:lnTo>
                  <a:pt x="5980938" y="2203196"/>
                </a:lnTo>
                <a:lnTo>
                  <a:pt x="6016752" y="2216149"/>
                </a:lnTo>
                <a:lnTo>
                  <a:pt x="6029706" y="2180335"/>
                </a:lnTo>
                <a:lnTo>
                  <a:pt x="5993892" y="2167381"/>
                </a:lnTo>
                <a:close/>
              </a:path>
              <a:path w="6388100" h="2346325">
                <a:moveTo>
                  <a:pt x="5922264" y="2141473"/>
                </a:moveTo>
                <a:lnTo>
                  <a:pt x="5909310" y="2177287"/>
                </a:lnTo>
                <a:lnTo>
                  <a:pt x="5945124" y="2190241"/>
                </a:lnTo>
                <a:lnTo>
                  <a:pt x="5958078" y="2154428"/>
                </a:lnTo>
                <a:lnTo>
                  <a:pt x="5922264" y="2141473"/>
                </a:lnTo>
                <a:close/>
              </a:path>
              <a:path w="6388100" h="2346325">
                <a:moveTo>
                  <a:pt x="5850636" y="2115438"/>
                </a:moveTo>
                <a:lnTo>
                  <a:pt x="5837555" y="2151253"/>
                </a:lnTo>
                <a:lnTo>
                  <a:pt x="5873369" y="2164334"/>
                </a:lnTo>
                <a:lnTo>
                  <a:pt x="5886450" y="2128392"/>
                </a:lnTo>
                <a:lnTo>
                  <a:pt x="5850636" y="2115438"/>
                </a:lnTo>
                <a:close/>
              </a:path>
              <a:path w="6388100" h="2346325">
                <a:moveTo>
                  <a:pt x="5779008" y="2089530"/>
                </a:moveTo>
                <a:lnTo>
                  <a:pt x="5765927" y="2125344"/>
                </a:lnTo>
                <a:lnTo>
                  <a:pt x="5801741" y="2138298"/>
                </a:lnTo>
                <a:lnTo>
                  <a:pt x="5814822" y="2102485"/>
                </a:lnTo>
                <a:lnTo>
                  <a:pt x="5779008" y="2089530"/>
                </a:lnTo>
                <a:close/>
              </a:path>
              <a:path w="6388100" h="2346325">
                <a:moveTo>
                  <a:pt x="5707380" y="2063495"/>
                </a:moveTo>
                <a:lnTo>
                  <a:pt x="5694299" y="2099310"/>
                </a:lnTo>
                <a:lnTo>
                  <a:pt x="5730113" y="2112391"/>
                </a:lnTo>
                <a:lnTo>
                  <a:pt x="5743194" y="2076449"/>
                </a:lnTo>
                <a:lnTo>
                  <a:pt x="5707380" y="2063495"/>
                </a:lnTo>
                <a:close/>
              </a:path>
              <a:path w="6388100" h="2346325">
                <a:moveTo>
                  <a:pt x="5635625" y="2037587"/>
                </a:moveTo>
                <a:lnTo>
                  <a:pt x="5622671" y="2073402"/>
                </a:lnTo>
                <a:lnTo>
                  <a:pt x="5658485" y="2086355"/>
                </a:lnTo>
                <a:lnTo>
                  <a:pt x="5671439" y="2050541"/>
                </a:lnTo>
                <a:lnTo>
                  <a:pt x="5635625" y="2037587"/>
                </a:lnTo>
                <a:close/>
              </a:path>
              <a:path w="6388100" h="2346325">
                <a:moveTo>
                  <a:pt x="5563997" y="2011552"/>
                </a:moveTo>
                <a:lnTo>
                  <a:pt x="5551043" y="2047366"/>
                </a:lnTo>
                <a:lnTo>
                  <a:pt x="5586857" y="2060447"/>
                </a:lnTo>
                <a:lnTo>
                  <a:pt x="5599811" y="2024633"/>
                </a:lnTo>
                <a:lnTo>
                  <a:pt x="5563997" y="2011552"/>
                </a:lnTo>
                <a:close/>
              </a:path>
              <a:path w="6388100" h="2346325">
                <a:moveTo>
                  <a:pt x="5492369" y="1985644"/>
                </a:moveTo>
                <a:lnTo>
                  <a:pt x="5479415" y="2021458"/>
                </a:lnTo>
                <a:lnTo>
                  <a:pt x="5515229" y="2034412"/>
                </a:lnTo>
                <a:lnTo>
                  <a:pt x="5528183" y="1998598"/>
                </a:lnTo>
                <a:lnTo>
                  <a:pt x="5492369" y="1985644"/>
                </a:lnTo>
                <a:close/>
              </a:path>
              <a:path w="6388100" h="2346325">
                <a:moveTo>
                  <a:pt x="5420741" y="1959609"/>
                </a:moveTo>
                <a:lnTo>
                  <a:pt x="5407787" y="1995423"/>
                </a:lnTo>
                <a:lnTo>
                  <a:pt x="5443601" y="2008504"/>
                </a:lnTo>
                <a:lnTo>
                  <a:pt x="5456555" y="1972690"/>
                </a:lnTo>
                <a:lnTo>
                  <a:pt x="5420741" y="1959609"/>
                </a:lnTo>
                <a:close/>
              </a:path>
              <a:path w="6388100" h="2346325">
                <a:moveTo>
                  <a:pt x="5349113" y="1933702"/>
                </a:moveTo>
                <a:lnTo>
                  <a:pt x="5336159" y="1969515"/>
                </a:lnTo>
                <a:lnTo>
                  <a:pt x="5371973" y="1982469"/>
                </a:lnTo>
                <a:lnTo>
                  <a:pt x="5384927" y="1946655"/>
                </a:lnTo>
                <a:lnTo>
                  <a:pt x="5349113" y="1933702"/>
                </a:lnTo>
                <a:close/>
              </a:path>
              <a:path w="6388100" h="2346325">
                <a:moveTo>
                  <a:pt x="5277485" y="1907666"/>
                </a:moveTo>
                <a:lnTo>
                  <a:pt x="5264531" y="1943480"/>
                </a:lnTo>
                <a:lnTo>
                  <a:pt x="5300345" y="1956561"/>
                </a:lnTo>
                <a:lnTo>
                  <a:pt x="5313299" y="1920747"/>
                </a:lnTo>
                <a:lnTo>
                  <a:pt x="5277485" y="1907666"/>
                </a:lnTo>
                <a:close/>
              </a:path>
              <a:path w="6388100" h="2346325">
                <a:moveTo>
                  <a:pt x="5205857" y="1881758"/>
                </a:moveTo>
                <a:lnTo>
                  <a:pt x="5192903" y="1917572"/>
                </a:lnTo>
                <a:lnTo>
                  <a:pt x="5228717" y="1930527"/>
                </a:lnTo>
                <a:lnTo>
                  <a:pt x="5241671" y="1894712"/>
                </a:lnTo>
                <a:lnTo>
                  <a:pt x="5205857" y="1881758"/>
                </a:lnTo>
                <a:close/>
              </a:path>
              <a:path w="6388100" h="2346325">
                <a:moveTo>
                  <a:pt x="5134229" y="1855723"/>
                </a:moveTo>
                <a:lnTo>
                  <a:pt x="5121275" y="1891537"/>
                </a:lnTo>
                <a:lnTo>
                  <a:pt x="5157089" y="1904618"/>
                </a:lnTo>
                <a:lnTo>
                  <a:pt x="5170043" y="1868804"/>
                </a:lnTo>
                <a:lnTo>
                  <a:pt x="5134229" y="1855723"/>
                </a:lnTo>
                <a:close/>
              </a:path>
              <a:path w="6388100" h="2346325">
                <a:moveTo>
                  <a:pt x="5062601" y="1829815"/>
                </a:moveTo>
                <a:lnTo>
                  <a:pt x="5049647" y="1865629"/>
                </a:lnTo>
                <a:lnTo>
                  <a:pt x="5085461" y="1878583"/>
                </a:lnTo>
                <a:lnTo>
                  <a:pt x="5098415" y="1842769"/>
                </a:lnTo>
                <a:lnTo>
                  <a:pt x="5062601" y="1829815"/>
                </a:lnTo>
                <a:close/>
              </a:path>
              <a:path w="6388100" h="2346325">
                <a:moveTo>
                  <a:pt x="4990973" y="1803780"/>
                </a:moveTo>
                <a:lnTo>
                  <a:pt x="4978019" y="1839594"/>
                </a:lnTo>
                <a:lnTo>
                  <a:pt x="5013833" y="1852675"/>
                </a:lnTo>
                <a:lnTo>
                  <a:pt x="5026787" y="1816861"/>
                </a:lnTo>
                <a:lnTo>
                  <a:pt x="4990973" y="1803780"/>
                </a:lnTo>
                <a:close/>
              </a:path>
              <a:path w="6388100" h="2346325">
                <a:moveTo>
                  <a:pt x="4919345" y="1777872"/>
                </a:moveTo>
                <a:lnTo>
                  <a:pt x="4906264" y="1813686"/>
                </a:lnTo>
                <a:lnTo>
                  <a:pt x="4942078" y="1826640"/>
                </a:lnTo>
                <a:lnTo>
                  <a:pt x="4955159" y="1790827"/>
                </a:lnTo>
                <a:lnTo>
                  <a:pt x="4919345" y="1777872"/>
                </a:lnTo>
                <a:close/>
              </a:path>
              <a:path w="6388100" h="2346325">
                <a:moveTo>
                  <a:pt x="4847717" y="1751837"/>
                </a:moveTo>
                <a:lnTo>
                  <a:pt x="4834636" y="1787652"/>
                </a:lnTo>
                <a:lnTo>
                  <a:pt x="4870450" y="1800732"/>
                </a:lnTo>
                <a:lnTo>
                  <a:pt x="4883531" y="1764918"/>
                </a:lnTo>
                <a:lnTo>
                  <a:pt x="4847717" y="1751837"/>
                </a:lnTo>
                <a:close/>
              </a:path>
              <a:path w="6388100" h="2346325">
                <a:moveTo>
                  <a:pt x="4776088" y="1725929"/>
                </a:moveTo>
                <a:lnTo>
                  <a:pt x="4763008" y="1761743"/>
                </a:lnTo>
                <a:lnTo>
                  <a:pt x="4798822" y="1774697"/>
                </a:lnTo>
                <a:lnTo>
                  <a:pt x="4811903" y="1738883"/>
                </a:lnTo>
                <a:lnTo>
                  <a:pt x="4776088" y="1725929"/>
                </a:lnTo>
                <a:close/>
              </a:path>
              <a:path w="6388100" h="2346325">
                <a:moveTo>
                  <a:pt x="4704333" y="1699894"/>
                </a:moveTo>
                <a:lnTo>
                  <a:pt x="4691380" y="1735708"/>
                </a:lnTo>
                <a:lnTo>
                  <a:pt x="4727194" y="1748789"/>
                </a:lnTo>
                <a:lnTo>
                  <a:pt x="4740275" y="1712975"/>
                </a:lnTo>
                <a:lnTo>
                  <a:pt x="4704333" y="1699894"/>
                </a:lnTo>
                <a:close/>
              </a:path>
              <a:path w="6388100" h="2346325">
                <a:moveTo>
                  <a:pt x="4632706" y="1673986"/>
                </a:moveTo>
                <a:lnTo>
                  <a:pt x="4619752" y="1709800"/>
                </a:lnTo>
                <a:lnTo>
                  <a:pt x="4655566" y="1722754"/>
                </a:lnTo>
                <a:lnTo>
                  <a:pt x="4668520" y="1686940"/>
                </a:lnTo>
                <a:lnTo>
                  <a:pt x="4632706" y="1673986"/>
                </a:lnTo>
                <a:close/>
              </a:path>
              <a:path w="6388100" h="2346325">
                <a:moveTo>
                  <a:pt x="4561078" y="1647952"/>
                </a:moveTo>
                <a:lnTo>
                  <a:pt x="4548124" y="1683765"/>
                </a:lnTo>
                <a:lnTo>
                  <a:pt x="4583937" y="1696846"/>
                </a:lnTo>
                <a:lnTo>
                  <a:pt x="4596892" y="1661032"/>
                </a:lnTo>
                <a:lnTo>
                  <a:pt x="4561078" y="1647952"/>
                </a:lnTo>
                <a:close/>
              </a:path>
              <a:path w="6388100" h="2346325">
                <a:moveTo>
                  <a:pt x="4489450" y="1622043"/>
                </a:moveTo>
                <a:lnTo>
                  <a:pt x="4476496" y="1657857"/>
                </a:lnTo>
                <a:lnTo>
                  <a:pt x="4512309" y="1670811"/>
                </a:lnTo>
                <a:lnTo>
                  <a:pt x="4525263" y="1634997"/>
                </a:lnTo>
                <a:lnTo>
                  <a:pt x="4489450" y="1622043"/>
                </a:lnTo>
                <a:close/>
              </a:path>
              <a:path w="6388100" h="2346325">
                <a:moveTo>
                  <a:pt x="4417822" y="1596008"/>
                </a:moveTo>
                <a:lnTo>
                  <a:pt x="4404868" y="1631822"/>
                </a:lnTo>
                <a:lnTo>
                  <a:pt x="4440682" y="1644903"/>
                </a:lnTo>
                <a:lnTo>
                  <a:pt x="4453635" y="1609089"/>
                </a:lnTo>
                <a:lnTo>
                  <a:pt x="4417822" y="1596008"/>
                </a:lnTo>
                <a:close/>
              </a:path>
              <a:path w="6388100" h="2346325">
                <a:moveTo>
                  <a:pt x="4346194" y="1570100"/>
                </a:moveTo>
                <a:lnTo>
                  <a:pt x="4333240" y="1605914"/>
                </a:lnTo>
                <a:lnTo>
                  <a:pt x="4369054" y="1618868"/>
                </a:lnTo>
                <a:lnTo>
                  <a:pt x="4382008" y="1583054"/>
                </a:lnTo>
                <a:lnTo>
                  <a:pt x="4346194" y="1570100"/>
                </a:lnTo>
                <a:close/>
              </a:path>
              <a:path w="6388100" h="2346325">
                <a:moveTo>
                  <a:pt x="4274566" y="1544065"/>
                </a:moveTo>
                <a:lnTo>
                  <a:pt x="4261611" y="1579879"/>
                </a:lnTo>
                <a:lnTo>
                  <a:pt x="4297426" y="1592960"/>
                </a:lnTo>
                <a:lnTo>
                  <a:pt x="4310380" y="1557146"/>
                </a:lnTo>
                <a:lnTo>
                  <a:pt x="4274566" y="1544065"/>
                </a:lnTo>
                <a:close/>
              </a:path>
              <a:path w="6388100" h="2346325">
                <a:moveTo>
                  <a:pt x="4202937" y="1518157"/>
                </a:moveTo>
                <a:lnTo>
                  <a:pt x="4189983" y="1553971"/>
                </a:lnTo>
                <a:lnTo>
                  <a:pt x="4225798" y="1566925"/>
                </a:lnTo>
                <a:lnTo>
                  <a:pt x="4238752" y="1531111"/>
                </a:lnTo>
                <a:lnTo>
                  <a:pt x="4202937" y="1518157"/>
                </a:lnTo>
                <a:close/>
              </a:path>
              <a:path w="6388100" h="2346325">
                <a:moveTo>
                  <a:pt x="4131309" y="1492122"/>
                </a:moveTo>
                <a:lnTo>
                  <a:pt x="4118355" y="1527936"/>
                </a:lnTo>
                <a:lnTo>
                  <a:pt x="4154170" y="1541017"/>
                </a:lnTo>
                <a:lnTo>
                  <a:pt x="4167124" y="1505203"/>
                </a:lnTo>
                <a:lnTo>
                  <a:pt x="4131309" y="1492122"/>
                </a:lnTo>
                <a:close/>
              </a:path>
              <a:path w="6388100" h="2346325">
                <a:moveTo>
                  <a:pt x="4059681" y="1466214"/>
                </a:moveTo>
                <a:lnTo>
                  <a:pt x="4046728" y="1502028"/>
                </a:lnTo>
                <a:lnTo>
                  <a:pt x="4082542" y="1514982"/>
                </a:lnTo>
                <a:lnTo>
                  <a:pt x="4095496" y="1479168"/>
                </a:lnTo>
                <a:lnTo>
                  <a:pt x="4059681" y="1466214"/>
                </a:lnTo>
                <a:close/>
              </a:path>
              <a:path w="6388100" h="2346325">
                <a:moveTo>
                  <a:pt x="3988054" y="1440179"/>
                </a:moveTo>
                <a:lnTo>
                  <a:pt x="3974973" y="1475993"/>
                </a:lnTo>
                <a:lnTo>
                  <a:pt x="4010786" y="1489074"/>
                </a:lnTo>
                <a:lnTo>
                  <a:pt x="4023868" y="1453260"/>
                </a:lnTo>
                <a:lnTo>
                  <a:pt x="3988054" y="1440179"/>
                </a:lnTo>
                <a:close/>
              </a:path>
              <a:path w="6388100" h="2346325">
                <a:moveTo>
                  <a:pt x="3916426" y="1414271"/>
                </a:moveTo>
                <a:lnTo>
                  <a:pt x="3903345" y="1450085"/>
                </a:lnTo>
                <a:lnTo>
                  <a:pt x="3939158" y="1463039"/>
                </a:lnTo>
                <a:lnTo>
                  <a:pt x="3952240" y="1427226"/>
                </a:lnTo>
                <a:lnTo>
                  <a:pt x="3916426" y="1414271"/>
                </a:lnTo>
                <a:close/>
              </a:path>
              <a:path w="6388100" h="2346325">
                <a:moveTo>
                  <a:pt x="3844798" y="1388237"/>
                </a:moveTo>
                <a:lnTo>
                  <a:pt x="3831717" y="1424051"/>
                </a:lnTo>
                <a:lnTo>
                  <a:pt x="3867530" y="1437131"/>
                </a:lnTo>
                <a:lnTo>
                  <a:pt x="3880611" y="1401317"/>
                </a:lnTo>
                <a:lnTo>
                  <a:pt x="3844798" y="1388237"/>
                </a:lnTo>
                <a:close/>
              </a:path>
              <a:path w="6388100" h="2346325">
                <a:moveTo>
                  <a:pt x="3773043" y="1362328"/>
                </a:moveTo>
                <a:lnTo>
                  <a:pt x="3760088" y="1398142"/>
                </a:lnTo>
                <a:lnTo>
                  <a:pt x="3795903" y="1411096"/>
                </a:lnTo>
                <a:lnTo>
                  <a:pt x="3808983" y="1375282"/>
                </a:lnTo>
                <a:lnTo>
                  <a:pt x="3773043" y="1362328"/>
                </a:lnTo>
                <a:close/>
              </a:path>
              <a:path w="6388100" h="2346325">
                <a:moveTo>
                  <a:pt x="3701415" y="1336293"/>
                </a:moveTo>
                <a:lnTo>
                  <a:pt x="3688460" y="1372107"/>
                </a:lnTo>
                <a:lnTo>
                  <a:pt x="3724275" y="1385189"/>
                </a:lnTo>
                <a:lnTo>
                  <a:pt x="3737229" y="1349375"/>
                </a:lnTo>
                <a:lnTo>
                  <a:pt x="3701415" y="1336293"/>
                </a:lnTo>
                <a:close/>
              </a:path>
              <a:path w="6388100" h="2346325">
                <a:moveTo>
                  <a:pt x="3629786" y="1310385"/>
                </a:moveTo>
                <a:lnTo>
                  <a:pt x="3616832" y="1346200"/>
                </a:lnTo>
                <a:lnTo>
                  <a:pt x="3652647" y="1359153"/>
                </a:lnTo>
                <a:lnTo>
                  <a:pt x="3665601" y="1323339"/>
                </a:lnTo>
                <a:lnTo>
                  <a:pt x="3629786" y="1310385"/>
                </a:lnTo>
                <a:close/>
              </a:path>
              <a:path w="6388100" h="2346325">
                <a:moveTo>
                  <a:pt x="3558158" y="1284351"/>
                </a:moveTo>
                <a:lnTo>
                  <a:pt x="3545204" y="1320164"/>
                </a:lnTo>
                <a:lnTo>
                  <a:pt x="3581019" y="1333245"/>
                </a:lnTo>
                <a:lnTo>
                  <a:pt x="3593973" y="1297431"/>
                </a:lnTo>
                <a:lnTo>
                  <a:pt x="3558158" y="1284351"/>
                </a:lnTo>
                <a:close/>
              </a:path>
              <a:path w="6388100" h="2346325">
                <a:moveTo>
                  <a:pt x="3486530" y="1258442"/>
                </a:moveTo>
                <a:lnTo>
                  <a:pt x="3473577" y="1294256"/>
                </a:lnTo>
                <a:lnTo>
                  <a:pt x="3509391" y="1307210"/>
                </a:lnTo>
                <a:lnTo>
                  <a:pt x="3522345" y="1271396"/>
                </a:lnTo>
                <a:lnTo>
                  <a:pt x="3486530" y="1258442"/>
                </a:lnTo>
                <a:close/>
              </a:path>
              <a:path w="6388100" h="2346325">
                <a:moveTo>
                  <a:pt x="3414903" y="1232407"/>
                </a:moveTo>
                <a:lnTo>
                  <a:pt x="3401949" y="1268349"/>
                </a:lnTo>
                <a:lnTo>
                  <a:pt x="3437762" y="1281302"/>
                </a:lnTo>
                <a:lnTo>
                  <a:pt x="3450717" y="1245489"/>
                </a:lnTo>
                <a:lnTo>
                  <a:pt x="3414903" y="1232407"/>
                </a:lnTo>
                <a:close/>
              </a:path>
              <a:path w="6388100" h="2346325">
                <a:moveTo>
                  <a:pt x="3343275" y="1206500"/>
                </a:moveTo>
                <a:lnTo>
                  <a:pt x="3330321" y="1242314"/>
                </a:lnTo>
                <a:lnTo>
                  <a:pt x="3366134" y="1255267"/>
                </a:lnTo>
                <a:lnTo>
                  <a:pt x="3379088" y="1219453"/>
                </a:lnTo>
                <a:lnTo>
                  <a:pt x="3343275" y="1206500"/>
                </a:lnTo>
                <a:close/>
              </a:path>
              <a:path w="6388100" h="2346325">
                <a:moveTo>
                  <a:pt x="3271647" y="1180464"/>
                </a:moveTo>
                <a:lnTo>
                  <a:pt x="3258693" y="1216405"/>
                </a:lnTo>
                <a:lnTo>
                  <a:pt x="3294506" y="1229359"/>
                </a:lnTo>
                <a:lnTo>
                  <a:pt x="3307460" y="1193545"/>
                </a:lnTo>
                <a:lnTo>
                  <a:pt x="3271647" y="1180464"/>
                </a:lnTo>
                <a:close/>
              </a:path>
              <a:path w="6388100" h="2346325">
                <a:moveTo>
                  <a:pt x="3200019" y="1154556"/>
                </a:moveTo>
                <a:lnTo>
                  <a:pt x="3187065" y="1190370"/>
                </a:lnTo>
                <a:lnTo>
                  <a:pt x="3222879" y="1203325"/>
                </a:lnTo>
                <a:lnTo>
                  <a:pt x="3235833" y="1167510"/>
                </a:lnTo>
                <a:lnTo>
                  <a:pt x="3200019" y="1154556"/>
                </a:lnTo>
                <a:close/>
              </a:path>
              <a:path w="6388100" h="2346325">
                <a:moveTo>
                  <a:pt x="3128391" y="1128521"/>
                </a:moveTo>
                <a:lnTo>
                  <a:pt x="3115436" y="1164463"/>
                </a:lnTo>
                <a:lnTo>
                  <a:pt x="3151250" y="1177416"/>
                </a:lnTo>
                <a:lnTo>
                  <a:pt x="3164205" y="1141602"/>
                </a:lnTo>
                <a:lnTo>
                  <a:pt x="3128391" y="1128521"/>
                </a:lnTo>
                <a:close/>
              </a:path>
              <a:path w="6388100" h="2346325">
                <a:moveTo>
                  <a:pt x="3056762" y="1102614"/>
                </a:moveTo>
                <a:lnTo>
                  <a:pt x="3043682" y="1138427"/>
                </a:lnTo>
                <a:lnTo>
                  <a:pt x="3079622" y="1151381"/>
                </a:lnTo>
                <a:lnTo>
                  <a:pt x="3092576" y="1115567"/>
                </a:lnTo>
                <a:lnTo>
                  <a:pt x="3056762" y="1102614"/>
                </a:lnTo>
                <a:close/>
              </a:path>
              <a:path w="6388100" h="2346325">
                <a:moveTo>
                  <a:pt x="2985135" y="1076705"/>
                </a:moveTo>
                <a:lnTo>
                  <a:pt x="2972054" y="1112519"/>
                </a:lnTo>
                <a:lnTo>
                  <a:pt x="3007868" y="1125474"/>
                </a:lnTo>
                <a:lnTo>
                  <a:pt x="3020948" y="1089659"/>
                </a:lnTo>
                <a:lnTo>
                  <a:pt x="2985135" y="1076705"/>
                </a:lnTo>
                <a:close/>
              </a:path>
              <a:path w="6388100" h="2346325">
                <a:moveTo>
                  <a:pt x="2913507" y="1050670"/>
                </a:moveTo>
                <a:lnTo>
                  <a:pt x="2900425" y="1086484"/>
                </a:lnTo>
                <a:lnTo>
                  <a:pt x="2936240" y="1099439"/>
                </a:lnTo>
                <a:lnTo>
                  <a:pt x="2949321" y="1063625"/>
                </a:lnTo>
                <a:lnTo>
                  <a:pt x="2913507" y="1050670"/>
                </a:lnTo>
                <a:close/>
              </a:path>
              <a:path w="6388100" h="2346325">
                <a:moveTo>
                  <a:pt x="2841879" y="1024763"/>
                </a:moveTo>
                <a:lnTo>
                  <a:pt x="2828797" y="1060577"/>
                </a:lnTo>
                <a:lnTo>
                  <a:pt x="2864611" y="1073530"/>
                </a:lnTo>
                <a:lnTo>
                  <a:pt x="2877693" y="1037716"/>
                </a:lnTo>
                <a:lnTo>
                  <a:pt x="2841879" y="1024763"/>
                </a:lnTo>
                <a:close/>
              </a:path>
              <a:path w="6388100" h="2346325">
                <a:moveTo>
                  <a:pt x="2770123" y="998727"/>
                </a:moveTo>
                <a:lnTo>
                  <a:pt x="2757170" y="1034541"/>
                </a:lnTo>
                <a:lnTo>
                  <a:pt x="2792984" y="1047495"/>
                </a:lnTo>
                <a:lnTo>
                  <a:pt x="2805937" y="1011681"/>
                </a:lnTo>
                <a:lnTo>
                  <a:pt x="2770123" y="998727"/>
                </a:lnTo>
                <a:close/>
              </a:path>
              <a:path w="6388100" h="2346325">
                <a:moveTo>
                  <a:pt x="2698496" y="972819"/>
                </a:moveTo>
                <a:lnTo>
                  <a:pt x="2685542" y="1008633"/>
                </a:lnTo>
                <a:lnTo>
                  <a:pt x="2721356" y="1021588"/>
                </a:lnTo>
                <a:lnTo>
                  <a:pt x="2734310" y="985774"/>
                </a:lnTo>
                <a:lnTo>
                  <a:pt x="2698496" y="972819"/>
                </a:lnTo>
                <a:close/>
              </a:path>
              <a:path w="6388100" h="2346325">
                <a:moveTo>
                  <a:pt x="2626868" y="946784"/>
                </a:moveTo>
                <a:lnTo>
                  <a:pt x="2613913" y="982599"/>
                </a:lnTo>
                <a:lnTo>
                  <a:pt x="2649728" y="995552"/>
                </a:lnTo>
                <a:lnTo>
                  <a:pt x="2662682" y="959738"/>
                </a:lnTo>
                <a:lnTo>
                  <a:pt x="2626868" y="946784"/>
                </a:lnTo>
                <a:close/>
              </a:path>
              <a:path w="6388100" h="2346325">
                <a:moveTo>
                  <a:pt x="2555240" y="920876"/>
                </a:moveTo>
                <a:lnTo>
                  <a:pt x="2542285" y="956690"/>
                </a:lnTo>
                <a:lnTo>
                  <a:pt x="2578099" y="969644"/>
                </a:lnTo>
                <a:lnTo>
                  <a:pt x="2591054" y="933830"/>
                </a:lnTo>
                <a:lnTo>
                  <a:pt x="2555240" y="920876"/>
                </a:lnTo>
                <a:close/>
              </a:path>
              <a:path w="6388100" h="2346325">
                <a:moveTo>
                  <a:pt x="2483611" y="894841"/>
                </a:moveTo>
                <a:lnTo>
                  <a:pt x="2470658" y="930655"/>
                </a:lnTo>
                <a:lnTo>
                  <a:pt x="2506472" y="943609"/>
                </a:lnTo>
                <a:lnTo>
                  <a:pt x="2519425" y="907795"/>
                </a:lnTo>
                <a:lnTo>
                  <a:pt x="2483611" y="894841"/>
                </a:lnTo>
                <a:close/>
              </a:path>
              <a:path w="6388100" h="2346325">
                <a:moveTo>
                  <a:pt x="2411984" y="868933"/>
                </a:moveTo>
                <a:lnTo>
                  <a:pt x="2399030" y="904747"/>
                </a:lnTo>
                <a:lnTo>
                  <a:pt x="2434844" y="917701"/>
                </a:lnTo>
                <a:lnTo>
                  <a:pt x="2447797" y="881888"/>
                </a:lnTo>
                <a:lnTo>
                  <a:pt x="2411984" y="868933"/>
                </a:lnTo>
                <a:close/>
              </a:path>
              <a:path w="6388100" h="2346325">
                <a:moveTo>
                  <a:pt x="2340356" y="842899"/>
                </a:moveTo>
                <a:lnTo>
                  <a:pt x="2327401" y="878713"/>
                </a:lnTo>
                <a:lnTo>
                  <a:pt x="2363216" y="891666"/>
                </a:lnTo>
                <a:lnTo>
                  <a:pt x="2376170" y="855852"/>
                </a:lnTo>
                <a:lnTo>
                  <a:pt x="2340356" y="842899"/>
                </a:lnTo>
                <a:close/>
              </a:path>
              <a:path w="6388100" h="2346325">
                <a:moveTo>
                  <a:pt x="2268728" y="816990"/>
                </a:moveTo>
                <a:lnTo>
                  <a:pt x="2255773" y="852804"/>
                </a:lnTo>
                <a:lnTo>
                  <a:pt x="2291587" y="865758"/>
                </a:lnTo>
                <a:lnTo>
                  <a:pt x="2304542" y="829944"/>
                </a:lnTo>
                <a:lnTo>
                  <a:pt x="2268728" y="816990"/>
                </a:lnTo>
                <a:close/>
              </a:path>
              <a:path w="6388100" h="2346325">
                <a:moveTo>
                  <a:pt x="2197099" y="790955"/>
                </a:moveTo>
                <a:lnTo>
                  <a:pt x="2184146" y="826769"/>
                </a:lnTo>
                <a:lnTo>
                  <a:pt x="2219960" y="839724"/>
                </a:lnTo>
                <a:lnTo>
                  <a:pt x="2232913" y="803909"/>
                </a:lnTo>
                <a:lnTo>
                  <a:pt x="2197099" y="790955"/>
                </a:lnTo>
                <a:close/>
              </a:path>
              <a:path w="6388100" h="2346325">
                <a:moveTo>
                  <a:pt x="2125472" y="765047"/>
                </a:moveTo>
                <a:lnTo>
                  <a:pt x="2112518" y="800862"/>
                </a:lnTo>
                <a:lnTo>
                  <a:pt x="2148332" y="813815"/>
                </a:lnTo>
                <a:lnTo>
                  <a:pt x="2161285" y="778001"/>
                </a:lnTo>
                <a:lnTo>
                  <a:pt x="2125472" y="765047"/>
                </a:lnTo>
                <a:close/>
              </a:path>
              <a:path w="6388100" h="2346325">
                <a:moveTo>
                  <a:pt x="2053844" y="739013"/>
                </a:moveTo>
                <a:lnTo>
                  <a:pt x="2040762" y="774826"/>
                </a:lnTo>
                <a:lnTo>
                  <a:pt x="2076576" y="787780"/>
                </a:lnTo>
                <a:lnTo>
                  <a:pt x="2089658" y="751966"/>
                </a:lnTo>
                <a:lnTo>
                  <a:pt x="2053844" y="739013"/>
                </a:lnTo>
                <a:close/>
              </a:path>
              <a:path w="6388100" h="2346325">
                <a:moveTo>
                  <a:pt x="1982216" y="713104"/>
                </a:moveTo>
                <a:lnTo>
                  <a:pt x="1969134" y="748918"/>
                </a:lnTo>
                <a:lnTo>
                  <a:pt x="2004948" y="761872"/>
                </a:lnTo>
                <a:lnTo>
                  <a:pt x="2018030" y="726058"/>
                </a:lnTo>
                <a:lnTo>
                  <a:pt x="1982216" y="713104"/>
                </a:lnTo>
                <a:close/>
              </a:path>
              <a:path w="6388100" h="2346325">
                <a:moveTo>
                  <a:pt x="1910587" y="687069"/>
                </a:moveTo>
                <a:lnTo>
                  <a:pt x="1897507" y="722883"/>
                </a:lnTo>
                <a:lnTo>
                  <a:pt x="1933320" y="735838"/>
                </a:lnTo>
                <a:lnTo>
                  <a:pt x="1946401" y="700024"/>
                </a:lnTo>
                <a:lnTo>
                  <a:pt x="1910587" y="687069"/>
                </a:lnTo>
                <a:close/>
              </a:path>
              <a:path w="6388100" h="2346325">
                <a:moveTo>
                  <a:pt x="1838833" y="661162"/>
                </a:moveTo>
                <a:lnTo>
                  <a:pt x="1825879" y="696976"/>
                </a:lnTo>
                <a:lnTo>
                  <a:pt x="1861693" y="709929"/>
                </a:lnTo>
                <a:lnTo>
                  <a:pt x="1874646" y="674115"/>
                </a:lnTo>
                <a:lnTo>
                  <a:pt x="1838833" y="661162"/>
                </a:lnTo>
                <a:close/>
              </a:path>
              <a:path w="6388100" h="2346325">
                <a:moveTo>
                  <a:pt x="1767205" y="635126"/>
                </a:moveTo>
                <a:lnTo>
                  <a:pt x="1754250" y="670940"/>
                </a:lnTo>
                <a:lnTo>
                  <a:pt x="1790065" y="683894"/>
                </a:lnTo>
                <a:lnTo>
                  <a:pt x="1803019" y="648080"/>
                </a:lnTo>
                <a:lnTo>
                  <a:pt x="1767205" y="635126"/>
                </a:lnTo>
                <a:close/>
              </a:path>
              <a:path w="6388100" h="2346325">
                <a:moveTo>
                  <a:pt x="1695576" y="609218"/>
                </a:moveTo>
                <a:lnTo>
                  <a:pt x="1682622" y="645032"/>
                </a:lnTo>
                <a:lnTo>
                  <a:pt x="1718436" y="657987"/>
                </a:lnTo>
                <a:lnTo>
                  <a:pt x="1731391" y="622172"/>
                </a:lnTo>
                <a:lnTo>
                  <a:pt x="1695576" y="609218"/>
                </a:lnTo>
                <a:close/>
              </a:path>
              <a:path w="6388100" h="2346325">
                <a:moveTo>
                  <a:pt x="1623948" y="583183"/>
                </a:moveTo>
                <a:lnTo>
                  <a:pt x="1610995" y="618997"/>
                </a:lnTo>
                <a:lnTo>
                  <a:pt x="1646808" y="631951"/>
                </a:lnTo>
                <a:lnTo>
                  <a:pt x="1659762" y="596138"/>
                </a:lnTo>
                <a:lnTo>
                  <a:pt x="1623948" y="583183"/>
                </a:lnTo>
                <a:close/>
              </a:path>
              <a:path w="6388100" h="2346325">
                <a:moveTo>
                  <a:pt x="1552320" y="557276"/>
                </a:moveTo>
                <a:lnTo>
                  <a:pt x="1539366" y="593089"/>
                </a:lnTo>
                <a:lnTo>
                  <a:pt x="1575181" y="606043"/>
                </a:lnTo>
                <a:lnTo>
                  <a:pt x="1588134" y="570229"/>
                </a:lnTo>
                <a:lnTo>
                  <a:pt x="1552320" y="557276"/>
                </a:lnTo>
                <a:close/>
              </a:path>
              <a:path w="6388100" h="2346325">
                <a:moveTo>
                  <a:pt x="1480693" y="531240"/>
                </a:moveTo>
                <a:lnTo>
                  <a:pt x="1467739" y="567054"/>
                </a:lnTo>
                <a:lnTo>
                  <a:pt x="1503552" y="580008"/>
                </a:lnTo>
                <a:lnTo>
                  <a:pt x="1516507" y="544194"/>
                </a:lnTo>
                <a:lnTo>
                  <a:pt x="1480693" y="531240"/>
                </a:lnTo>
                <a:close/>
              </a:path>
              <a:path w="6388100" h="2346325">
                <a:moveTo>
                  <a:pt x="1409064" y="505332"/>
                </a:moveTo>
                <a:lnTo>
                  <a:pt x="1396110" y="541146"/>
                </a:lnTo>
                <a:lnTo>
                  <a:pt x="1431925" y="554101"/>
                </a:lnTo>
                <a:lnTo>
                  <a:pt x="1444878" y="518287"/>
                </a:lnTo>
                <a:lnTo>
                  <a:pt x="1409064" y="505332"/>
                </a:lnTo>
                <a:close/>
              </a:path>
              <a:path w="6388100" h="2346325">
                <a:moveTo>
                  <a:pt x="1337437" y="479297"/>
                </a:moveTo>
                <a:lnTo>
                  <a:pt x="1324483" y="515112"/>
                </a:lnTo>
                <a:lnTo>
                  <a:pt x="1360296" y="528065"/>
                </a:lnTo>
                <a:lnTo>
                  <a:pt x="1373251" y="492251"/>
                </a:lnTo>
                <a:lnTo>
                  <a:pt x="1337437" y="479297"/>
                </a:lnTo>
                <a:close/>
              </a:path>
              <a:path w="6388100" h="2346325">
                <a:moveTo>
                  <a:pt x="1265808" y="453389"/>
                </a:moveTo>
                <a:lnTo>
                  <a:pt x="1252854" y="489203"/>
                </a:lnTo>
                <a:lnTo>
                  <a:pt x="1288669" y="502157"/>
                </a:lnTo>
                <a:lnTo>
                  <a:pt x="1301622" y="466343"/>
                </a:lnTo>
                <a:lnTo>
                  <a:pt x="1265808" y="453389"/>
                </a:lnTo>
                <a:close/>
              </a:path>
              <a:path w="6388100" h="2346325">
                <a:moveTo>
                  <a:pt x="1194181" y="427354"/>
                </a:moveTo>
                <a:lnTo>
                  <a:pt x="1181100" y="463168"/>
                </a:lnTo>
                <a:lnTo>
                  <a:pt x="1217040" y="476122"/>
                </a:lnTo>
                <a:lnTo>
                  <a:pt x="1229995" y="440308"/>
                </a:lnTo>
                <a:lnTo>
                  <a:pt x="1194181" y="427354"/>
                </a:lnTo>
                <a:close/>
              </a:path>
              <a:path w="6388100" h="2346325">
                <a:moveTo>
                  <a:pt x="1122552" y="401446"/>
                </a:moveTo>
                <a:lnTo>
                  <a:pt x="1109471" y="437260"/>
                </a:lnTo>
                <a:lnTo>
                  <a:pt x="1145285" y="450214"/>
                </a:lnTo>
                <a:lnTo>
                  <a:pt x="1158366" y="414400"/>
                </a:lnTo>
                <a:lnTo>
                  <a:pt x="1122552" y="401446"/>
                </a:lnTo>
                <a:close/>
              </a:path>
              <a:path w="6388100" h="2346325">
                <a:moveTo>
                  <a:pt x="1050925" y="375412"/>
                </a:moveTo>
                <a:lnTo>
                  <a:pt x="1037844" y="411225"/>
                </a:lnTo>
                <a:lnTo>
                  <a:pt x="1073658" y="424179"/>
                </a:lnTo>
                <a:lnTo>
                  <a:pt x="1086739" y="388365"/>
                </a:lnTo>
                <a:lnTo>
                  <a:pt x="1050925" y="375412"/>
                </a:lnTo>
                <a:close/>
              </a:path>
              <a:path w="6388100" h="2346325">
                <a:moveTo>
                  <a:pt x="979169" y="349503"/>
                </a:moveTo>
                <a:lnTo>
                  <a:pt x="966215" y="385317"/>
                </a:lnTo>
                <a:lnTo>
                  <a:pt x="1002029" y="398271"/>
                </a:lnTo>
                <a:lnTo>
                  <a:pt x="1015110" y="362457"/>
                </a:lnTo>
                <a:lnTo>
                  <a:pt x="979169" y="349503"/>
                </a:lnTo>
                <a:close/>
              </a:path>
              <a:path w="6388100" h="2346325">
                <a:moveTo>
                  <a:pt x="907541" y="323468"/>
                </a:moveTo>
                <a:lnTo>
                  <a:pt x="894588" y="359282"/>
                </a:lnTo>
                <a:lnTo>
                  <a:pt x="930401" y="372363"/>
                </a:lnTo>
                <a:lnTo>
                  <a:pt x="943356" y="336422"/>
                </a:lnTo>
                <a:lnTo>
                  <a:pt x="907541" y="323468"/>
                </a:lnTo>
                <a:close/>
              </a:path>
              <a:path w="6388100" h="2346325">
                <a:moveTo>
                  <a:pt x="835913" y="297560"/>
                </a:moveTo>
                <a:lnTo>
                  <a:pt x="822959" y="333375"/>
                </a:lnTo>
                <a:lnTo>
                  <a:pt x="858773" y="346328"/>
                </a:lnTo>
                <a:lnTo>
                  <a:pt x="871727" y="310514"/>
                </a:lnTo>
                <a:lnTo>
                  <a:pt x="835913" y="297560"/>
                </a:lnTo>
                <a:close/>
              </a:path>
              <a:path w="6388100" h="2346325">
                <a:moveTo>
                  <a:pt x="764285" y="271525"/>
                </a:moveTo>
                <a:lnTo>
                  <a:pt x="751332" y="307339"/>
                </a:lnTo>
                <a:lnTo>
                  <a:pt x="787145" y="320420"/>
                </a:lnTo>
                <a:lnTo>
                  <a:pt x="800100" y="284479"/>
                </a:lnTo>
                <a:lnTo>
                  <a:pt x="764285" y="271525"/>
                </a:lnTo>
                <a:close/>
              </a:path>
              <a:path w="6388100" h="2346325">
                <a:moveTo>
                  <a:pt x="692657" y="245617"/>
                </a:moveTo>
                <a:lnTo>
                  <a:pt x="679703" y="281431"/>
                </a:lnTo>
                <a:lnTo>
                  <a:pt x="715518" y="294385"/>
                </a:lnTo>
                <a:lnTo>
                  <a:pt x="728471" y="258571"/>
                </a:lnTo>
                <a:lnTo>
                  <a:pt x="692657" y="245617"/>
                </a:lnTo>
                <a:close/>
              </a:path>
              <a:path w="6388100" h="2346325">
                <a:moveTo>
                  <a:pt x="621029" y="219582"/>
                </a:moveTo>
                <a:lnTo>
                  <a:pt x="608076" y="255396"/>
                </a:lnTo>
                <a:lnTo>
                  <a:pt x="643889" y="268477"/>
                </a:lnTo>
                <a:lnTo>
                  <a:pt x="656844" y="232537"/>
                </a:lnTo>
                <a:lnTo>
                  <a:pt x="621029" y="219582"/>
                </a:lnTo>
                <a:close/>
              </a:path>
              <a:path w="6388100" h="2346325">
                <a:moveTo>
                  <a:pt x="549401" y="193675"/>
                </a:moveTo>
                <a:lnTo>
                  <a:pt x="536447" y="229488"/>
                </a:lnTo>
                <a:lnTo>
                  <a:pt x="572262" y="242442"/>
                </a:lnTo>
                <a:lnTo>
                  <a:pt x="585215" y="206628"/>
                </a:lnTo>
                <a:lnTo>
                  <a:pt x="549401" y="193675"/>
                </a:lnTo>
                <a:close/>
              </a:path>
              <a:path w="6388100" h="2346325">
                <a:moveTo>
                  <a:pt x="477773" y="167639"/>
                </a:moveTo>
                <a:lnTo>
                  <a:pt x="464819" y="203453"/>
                </a:lnTo>
                <a:lnTo>
                  <a:pt x="500633" y="216534"/>
                </a:lnTo>
                <a:lnTo>
                  <a:pt x="513588" y="180720"/>
                </a:lnTo>
                <a:lnTo>
                  <a:pt x="477773" y="167639"/>
                </a:lnTo>
                <a:close/>
              </a:path>
              <a:path w="6388100" h="2346325">
                <a:moveTo>
                  <a:pt x="406145" y="141731"/>
                </a:moveTo>
                <a:lnTo>
                  <a:pt x="393191" y="177545"/>
                </a:lnTo>
                <a:lnTo>
                  <a:pt x="429006" y="190500"/>
                </a:lnTo>
                <a:lnTo>
                  <a:pt x="441959" y="154685"/>
                </a:lnTo>
                <a:lnTo>
                  <a:pt x="406145" y="141731"/>
                </a:lnTo>
                <a:close/>
              </a:path>
              <a:path w="6388100" h="2346325">
                <a:moveTo>
                  <a:pt x="334518" y="115696"/>
                </a:moveTo>
                <a:lnTo>
                  <a:pt x="321563" y="151510"/>
                </a:lnTo>
                <a:lnTo>
                  <a:pt x="357377" y="164591"/>
                </a:lnTo>
                <a:lnTo>
                  <a:pt x="370331" y="128777"/>
                </a:lnTo>
                <a:lnTo>
                  <a:pt x="334518" y="115696"/>
                </a:lnTo>
                <a:close/>
              </a:path>
              <a:path w="6388100" h="2346325">
                <a:moveTo>
                  <a:pt x="262889" y="89788"/>
                </a:moveTo>
                <a:lnTo>
                  <a:pt x="249808" y="125602"/>
                </a:lnTo>
                <a:lnTo>
                  <a:pt x="285750" y="138556"/>
                </a:lnTo>
                <a:lnTo>
                  <a:pt x="298703" y="102742"/>
                </a:lnTo>
                <a:lnTo>
                  <a:pt x="262889" y="89788"/>
                </a:lnTo>
                <a:close/>
              </a:path>
              <a:path w="6388100" h="2346325">
                <a:moveTo>
                  <a:pt x="191262" y="63753"/>
                </a:moveTo>
                <a:lnTo>
                  <a:pt x="178181" y="99567"/>
                </a:lnTo>
                <a:lnTo>
                  <a:pt x="213994" y="112649"/>
                </a:lnTo>
                <a:lnTo>
                  <a:pt x="227075" y="76834"/>
                </a:lnTo>
                <a:lnTo>
                  <a:pt x="191262" y="63753"/>
                </a:lnTo>
                <a:close/>
              </a:path>
              <a:path w="6388100" h="2346325">
                <a:moveTo>
                  <a:pt x="126872" y="0"/>
                </a:moveTo>
                <a:lnTo>
                  <a:pt x="0" y="14731"/>
                </a:lnTo>
                <a:lnTo>
                  <a:pt x="88010" y="107441"/>
                </a:lnTo>
                <a:lnTo>
                  <a:pt x="126872" y="0"/>
                </a:lnTo>
                <a:close/>
              </a:path>
              <a:path w="6388100" h="2346325">
                <a:moveTo>
                  <a:pt x="119633" y="37845"/>
                </a:moveTo>
                <a:lnTo>
                  <a:pt x="106552" y="73659"/>
                </a:lnTo>
                <a:lnTo>
                  <a:pt x="142366" y="86613"/>
                </a:lnTo>
                <a:lnTo>
                  <a:pt x="155447" y="50800"/>
                </a:lnTo>
                <a:lnTo>
                  <a:pt x="119633" y="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/>
          <p:cNvSpPr/>
          <p:nvPr/>
        </p:nvSpPr>
        <p:spPr>
          <a:xfrm>
            <a:off x="3509771" y="2591833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2"/>
                </a:moveTo>
                <a:lnTo>
                  <a:pt x="38100" y="224662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2"/>
                </a:lnTo>
                <a:close/>
              </a:path>
              <a:path w="114300" h="2320290">
                <a:moveTo>
                  <a:pt x="76200" y="148462"/>
                </a:moveTo>
                <a:lnTo>
                  <a:pt x="38100" y="148462"/>
                </a:lnTo>
                <a:lnTo>
                  <a:pt x="38100" y="186562"/>
                </a:lnTo>
                <a:lnTo>
                  <a:pt x="76200" y="186562"/>
                </a:lnTo>
                <a:lnTo>
                  <a:pt x="76200" y="148462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2"/>
                </a:lnTo>
                <a:lnTo>
                  <a:pt x="38100" y="11036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2"/>
                </a:lnTo>
                <a:lnTo>
                  <a:pt x="76200" y="110362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2"/>
                </a:lnTo>
                <a:lnTo>
                  <a:pt x="112331" y="11036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/>
          <p:cNvSpPr/>
          <p:nvPr/>
        </p:nvSpPr>
        <p:spPr>
          <a:xfrm>
            <a:off x="5756147" y="258878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9"/>
          <p:cNvSpPr/>
          <p:nvPr/>
        </p:nvSpPr>
        <p:spPr>
          <a:xfrm>
            <a:off x="7987283" y="2588784"/>
            <a:ext cx="114300" cy="2320290"/>
          </a:xfrm>
          <a:custGeom>
            <a:avLst/>
            <a:gdLst/>
            <a:ahLst/>
            <a:cxnLst/>
            <a:rect l="l" t="t" r="r" b="b"/>
            <a:pathLst>
              <a:path w="114300" h="2320290">
                <a:moveTo>
                  <a:pt x="76200" y="2282063"/>
                </a:moveTo>
                <a:lnTo>
                  <a:pt x="38100" y="2282063"/>
                </a:lnTo>
                <a:lnTo>
                  <a:pt x="38100" y="2320163"/>
                </a:lnTo>
                <a:lnTo>
                  <a:pt x="76200" y="2320163"/>
                </a:lnTo>
                <a:lnTo>
                  <a:pt x="76200" y="2282063"/>
                </a:lnTo>
                <a:close/>
              </a:path>
              <a:path w="114300" h="2320290">
                <a:moveTo>
                  <a:pt x="76200" y="2205863"/>
                </a:moveTo>
                <a:lnTo>
                  <a:pt x="38100" y="2205863"/>
                </a:lnTo>
                <a:lnTo>
                  <a:pt x="38100" y="2243963"/>
                </a:lnTo>
                <a:lnTo>
                  <a:pt x="76200" y="2243963"/>
                </a:lnTo>
                <a:lnTo>
                  <a:pt x="76200" y="2205863"/>
                </a:lnTo>
                <a:close/>
              </a:path>
              <a:path w="114300" h="2320290">
                <a:moveTo>
                  <a:pt x="76200" y="2129663"/>
                </a:moveTo>
                <a:lnTo>
                  <a:pt x="38100" y="2129663"/>
                </a:lnTo>
                <a:lnTo>
                  <a:pt x="38100" y="2167763"/>
                </a:lnTo>
                <a:lnTo>
                  <a:pt x="76200" y="2167763"/>
                </a:lnTo>
                <a:lnTo>
                  <a:pt x="76200" y="2129663"/>
                </a:lnTo>
                <a:close/>
              </a:path>
              <a:path w="114300" h="2320290">
                <a:moveTo>
                  <a:pt x="76200" y="2053463"/>
                </a:moveTo>
                <a:lnTo>
                  <a:pt x="38100" y="2053463"/>
                </a:lnTo>
                <a:lnTo>
                  <a:pt x="38100" y="2091563"/>
                </a:lnTo>
                <a:lnTo>
                  <a:pt x="76200" y="2091563"/>
                </a:lnTo>
                <a:lnTo>
                  <a:pt x="76200" y="2053463"/>
                </a:lnTo>
                <a:close/>
              </a:path>
              <a:path w="114300" h="2320290">
                <a:moveTo>
                  <a:pt x="76200" y="1977263"/>
                </a:moveTo>
                <a:lnTo>
                  <a:pt x="38100" y="1977263"/>
                </a:lnTo>
                <a:lnTo>
                  <a:pt x="38100" y="2015363"/>
                </a:lnTo>
                <a:lnTo>
                  <a:pt x="76200" y="2015363"/>
                </a:lnTo>
                <a:lnTo>
                  <a:pt x="76200" y="1977263"/>
                </a:lnTo>
                <a:close/>
              </a:path>
              <a:path w="114300" h="2320290">
                <a:moveTo>
                  <a:pt x="76200" y="1901063"/>
                </a:moveTo>
                <a:lnTo>
                  <a:pt x="38100" y="1901063"/>
                </a:lnTo>
                <a:lnTo>
                  <a:pt x="38100" y="1939163"/>
                </a:lnTo>
                <a:lnTo>
                  <a:pt x="76200" y="1939163"/>
                </a:lnTo>
                <a:lnTo>
                  <a:pt x="76200" y="1901063"/>
                </a:lnTo>
                <a:close/>
              </a:path>
              <a:path w="114300" h="2320290">
                <a:moveTo>
                  <a:pt x="76200" y="1824863"/>
                </a:moveTo>
                <a:lnTo>
                  <a:pt x="38100" y="1824863"/>
                </a:lnTo>
                <a:lnTo>
                  <a:pt x="38100" y="1862963"/>
                </a:lnTo>
                <a:lnTo>
                  <a:pt x="76200" y="1862963"/>
                </a:lnTo>
                <a:lnTo>
                  <a:pt x="76200" y="1824863"/>
                </a:lnTo>
                <a:close/>
              </a:path>
              <a:path w="114300" h="2320290">
                <a:moveTo>
                  <a:pt x="76200" y="1748663"/>
                </a:moveTo>
                <a:lnTo>
                  <a:pt x="38100" y="1748663"/>
                </a:lnTo>
                <a:lnTo>
                  <a:pt x="38100" y="1786763"/>
                </a:lnTo>
                <a:lnTo>
                  <a:pt x="76200" y="1786763"/>
                </a:lnTo>
                <a:lnTo>
                  <a:pt x="76200" y="1748663"/>
                </a:lnTo>
                <a:close/>
              </a:path>
              <a:path w="114300" h="2320290">
                <a:moveTo>
                  <a:pt x="76200" y="1672463"/>
                </a:moveTo>
                <a:lnTo>
                  <a:pt x="38100" y="1672463"/>
                </a:lnTo>
                <a:lnTo>
                  <a:pt x="38100" y="1710563"/>
                </a:lnTo>
                <a:lnTo>
                  <a:pt x="76200" y="1710563"/>
                </a:lnTo>
                <a:lnTo>
                  <a:pt x="76200" y="1672463"/>
                </a:lnTo>
                <a:close/>
              </a:path>
              <a:path w="114300" h="2320290">
                <a:moveTo>
                  <a:pt x="76200" y="1596263"/>
                </a:moveTo>
                <a:lnTo>
                  <a:pt x="38100" y="1596263"/>
                </a:lnTo>
                <a:lnTo>
                  <a:pt x="38100" y="1634363"/>
                </a:lnTo>
                <a:lnTo>
                  <a:pt x="76200" y="1634363"/>
                </a:lnTo>
                <a:lnTo>
                  <a:pt x="76200" y="1596263"/>
                </a:lnTo>
                <a:close/>
              </a:path>
              <a:path w="114300" h="2320290">
                <a:moveTo>
                  <a:pt x="76200" y="1520063"/>
                </a:moveTo>
                <a:lnTo>
                  <a:pt x="38100" y="1520063"/>
                </a:lnTo>
                <a:lnTo>
                  <a:pt x="38100" y="1558163"/>
                </a:lnTo>
                <a:lnTo>
                  <a:pt x="76200" y="1558163"/>
                </a:lnTo>
                <a:lnTo>
                  <a:pt x="76200" y="1520063"/>
                </a:lnTo>
                <a:close/>
              </a:path>
              <a:path w="114300" h="2320290">
                <a:moveTo>
                  <a:pt x="76200" y="1443863"/>
                </a:moveTo>
                <a:lnTo>
                  <a:pt x="38100" y="1443863"/>
                </a:lnTo>
                <a:lnTo>
                  <a:pt x="38100" y="1481963"/>
                </a:lnTo>
                <a:lnTo>
                  <a:pt x="76200" y="1481963"/>
                </a:lnTo>
                <a:lnTo>
                  <a:pt x="76200" y="1443863"/>
                </a:lnTo>
                <a:close/>
              </a:path>
              <a:path w="114300" h="2320290">
                <a:moveTo>
                  <a:pt x="76200" y="1367663"/>
                </a:moveTo>
                <a:lnTo>
                  <a:pt x="38100" y="1367663"/>
                </a:lnTo>
                <a:lnTo>
                  <a:pt x="38100" y="1405763"/>
                </a:lnTo>
                <a:lnTo>
                  <a:pt x="76200" y="1405763"/>
                </a:lnTo>
                <a:lnTo>
                  <a:pt x="76200" y="1367663"/>
                </a:lnTo>
                <a:close/>
              </a:path>
              <a:path w="114300" h="2320290">
                <a:moveTo>
                  <a:pt x="76200" y="1291463"/>
                </a:moveTo>
                <a:lnTo>
                  <a:pt x="38100" y="1291463"/>
                </a:lnTo>
                <a:lnTo>
                  <a:pt x="38100" y="1329563"/>
                </a:lnTo>
                <a:lnTo>
                  <a:pt x="76200" y="1329563"/>
                </a:lnTo>
                <a:lnTo>
                  <a:pt x="76200" y="1291463"/>
                </a:lnTo>
                <a:close/>
              </a:path>
              <a:path w="114300" h="2320290">
                <a:moveTo>
                  <a:pt x="76200" y="1215263"/>
                </a:moveTo>
                <a:lnTo>
                  <a:pt x="38100" y="1215263"/>
                </a:lnTo>
                <a:lnTo>
                  <a:pt x="38100" y="1253363"/>
                </a:lnTo>
                <a:lnTo>
                  <a:pt x="76200" y="1253363"/>
                </a:lnTo>
                <a:lnTo>
                  <a:pt x="76200" y="1215263"/>
                </a:lnTo>
                <a:close/>
              </a:path>
              <a:path w="114300" h="2320290">
                <a:moveTo>
                  <a:pt x="76200" y="1139063"/>
                </a:moveTo>
                <a:lnTo>
                  <a:pt x="38100" y="1139063"/>
                </a:lnTo>
                <a:lnTo>
                  <a:pt x="38100" y="1177163"/>
                </a:lnTo>
                <a:lnTo>
                  <a:pt x="76200" y="1177163"/>
                </a:lnTo>
                <a:lnTo>
                  <a:pt x="76200" y="1139063"/>
                </a:lnTo>
                <a:close/>
              </a:path>
              <a:path w="114300" h="2320290">
                <a:moveTo>
                  <a:pt x="76200" y="1062863"/>
                </a:moveTo>
                <a:lnTo>
                  <a:pt x="38100" y="1062863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1062863"/>
                </a:lnTo>
                <a:close/>
              </a:path>
              <a:path w="114300" h="2320290">
                <a:moveTo>
                  <a:pt x="76200" y="986663"/>
                </a:moveTo>
                <a:lnTo>
                  <a:pt x="38100" y="986663"/>
                </a:lnTo>
                <a:lnTo>
                  <a:pt x="38100" y="1024763"/>
                </a:lnTo>
                <a:lnTo>
                  <a:pt x="76200" y="1024763"/>
                </a:lnTo>
                <a:lnTo>
                  <a:pt x="76200" y="986663"/>
                </a:lnTo>
                <a:close/>
              </a:path>
              <a:path w="114300" h="2320290">
                <a:moveTo>
                  <a:pt x="76200" y="910463"/>
                </a:moveTo>
                <a:lnTo>
                  <a:pt x="38100" y="910463"/>
                </a:lnTo>
                <a:lnTo>
                  <a:pt x="38100" y="948563"/>
                </a:lnTo>
                <a:lnTo>
                  <a:pt x="76200" y="948563"/>
                </a:lnTo>
                <a:lnTo>
                  <a:pt x="76200" y="910463"/>
                </a:lnTo>
                <a:close/>
              </a:path>
              <a:path w="114300" h="2320290">
                <a:moveTo>
                  <a:pt x="76200" y="834263"/>
                </a:moveTo>
                <a:lnTo>
                  <a:pt x="38100" y="834263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834263"/>
                </a:lnTo>
                <a:close/>
              </a:path>
              <a:path w="114300" h="2320290">
                <a:moveTo>
                  <a:pt x="76200" y="758063"/>
                </a:moveTo>
                <a:lnTo>
                  <a:pt x="38100" y="758063"/>
                </a:lnTo>
                <a:lnTo>
                  <a:pt x="38100" y="796163"/>
                </a:lnTo>
                <a:lnTo>
                  <a:pt x="76200" y="796163"/>
                </a:lnTo>
                <a:lnTo>
                  <a:pt x="76200" y="758063"/>
                </a:lnTo>
                <a:close/>
              </a:path>
              <a:path w="114300" h="2320290">
                <a:moveTo>
                  <a:pt x="76200" y="681863"/>
                </a:moveTo>
                <a:lnTo>
                  <a:pt x="38100" y="681863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681863"/>
                </a:lnTo>
                <a:close/>
              </a:path>
              <a:path w="114300" h="2320290">
                <a:moveTo>
                  <a:pt x="76200" y="605663"/>
                </a:moveTo>
                <a:lnTo>
                  <a:pt x="38100" y="605663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605663"/>
                </a:lnTo>
                <a:close/>
              </a:path>
              <a:path w="114300" h="2320290">
                <a:moveTo>
                  <a:pt x="76200" y="529463"/>
                </a:moveTo>
                <a:lnTo>
                  <a:pt x="38100" y="529463"/>
                </a:lnTo>
                <a:lnTo>
                  <a:pt x="38100" y="567563"/>
                </a:lnTo>
                <a:lnTo>
                  <a:pt x="76200" y="567563"/>
                </a:lnTo>
                <a:lnTo>
                  <a:pt x="76200" y="529463"/>
                </a:lnTo>
                <a:close/>
              </a:path>
              <a:path w="114300" h="2320290">
                <a:moveTo>
                  <a:pt x="76200" y="453263"/>
                </a:moveTo>
                <a:lnTo>
                  <a:pt x="38100" y="453263"/>
                </a:lnTo>
                <a:lnTo>
                  <a:pt x="38100" y="491363"/>
                </a:lnTo>
                <a:lnTo>
                  <a:pt x="76200" y="491363"/>
                </a:lnTo>
                <a:lnTo>
                  <a:pt x="76200" y="453263"/>
                </a:lnTo>
                <a:close/>
              </a:path>
              <a:path w="114300" h="2320290">
                <a:moveTo>
                  <a:pt x="76200" y="377063"/>
                </a:moveTo>
                <a:lnTo>
                  <a:pt x="38100" y="377063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377063"/>
                </a:lnTo>
                <a:close/>
              </a:path>
              <a:path w="114300" h="2320290">
                <a:moveTo>
                  <a:pt x="76200" y="300863"/>
                </a:moveTo>
                <a:lnTo>
                  <a:pt x="38100" y="300863"/>
                </a:lnTo>
                <a:lnTo>
                  <a:pt x="38100" y="338963"/>
                </a:lnTo>
                <a:lnTo>
                  <a:pt x="76200" y="338963"/>
                </a:lnTo>
                <a:lnTo>
                  <a:pt x="76200" y="300863"/>
                </a:lnTo>
                <a:close/>
              </a:path>
              <a:path w="114300" h="2320290">
                <a:moveTo>
                  <a:pt x="76200" y="224663"/>
                </a:moveTo>
                <a:lnTo>
                  <a:pt x="38100" y="224663"/>
                </a:lnTo>
                <a:lnTo>
                  <a:pt x="38100" y="262763"/>
                </a:lnTo>
                <a:lnTo>
                  <a:pt x="76200" y="262763"/>
                </a:lnTo>
                <a:lnTo>
                  <a:pt x="76200" y="224663"/>
                </a:lnTo>
                <a:close/>
              </a:path>
              <a:path w="114300" h="2320290">
                <a:moveTo>
                  <a:pt x="76200" y="148463"/>
                </a:moveTo>
                <a:lnTo>
                  <a:pt x="38100" y="148463"/>
                </a:lnTo>
                <a:lnTo>
                  <a:pt x="38100" y="186563"/>
                </a:lnTo>
                <a:lnTo>
                  <a:pt x="76200" y="186563"/>
                </a:lnTo>
                <a:lnTo>
                  <a:pt x="76200" y="148463"/>
                </a:lnTo>
                <a:close/>
              </a:path>
              <a:path w="114300" h="232029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2331" y="110363"/>
                </a:lnTo>
                <a:lnTo>
                  <a:pt x="38100" y="110363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320290">
                <a:moveTo>
                  <a:pt x="76200" y="95250"/>
                </a:moveTo>
                <a:lnTo>
                  <a:pt x="38100" y="95250"/>
                </a:lnTo>
                <a:lnTo>
                  <a:pt x="38100" y="110363"/>
                </a:lnTo>
                <a:lnTo>
                  <a:pt x="76200" y="110363"/>
                </a:lnTo>
                <a:lnTo>
                  <a:pt x="76200" y="95250"/>
                </a:lnTo>
                <a:close/>
              </a:path>
              <a:path w="114300" h="2320290">
                <a:moveTo>
                  <a:pt x="104775" y="95250"/>
                </a:moveTo>
                <a:lnTo>
                  <a:pt x="76200" y="95250"/>
                </a:lnTo>
                <a:lnTo>
                  <a:pt x="76200" y="110363"/>
                </a:lnTo>
                <a:lnTo>
                  <a:pt x="112331" y="110363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0"/>
          <p:cNvSpPr/>
          <p:nvPr/>
        </p:nvSpPr>
        <p:spPr>
          <a:xfrm>
            <a:off x="1326514" y="2594880"/>
            <a:ext cx="2181225" cy="2326640"/>
          </a:xfrm>
          <a:custGeom>
            <a:avLst/>
            <a:gdLst/>
            <a:ahLst/>
            <a:cxnLst/>
            <a:rect l="l" t="t" r="r" b="b"/>
            <a:pathLst>
              <a:path w="2181225" h="2326640">
                <a:moveTo>
                  <a:pt x="26034" y="2272538"/>
                </a:moveTo>
                <a:lnTo>
                  <a:pt x="0" y="2300351"/>
                </a:lnTo>
                <a:lnTo>
                  <a:pt x="27685" y="2326386"/>
                </a:lnTo>
                <a:lnTo>
                  <a:pt x="53847" y="2298700"/>
                </a:lnTo>
                <a:lnTo>
                  <a:pt x="26034" y="2272538"/>
                </a:lnTo>
                <a:close/>
              </a:path>
              <a:path w="2181225" h="2326640">
                <a:moveTo>
                  <a:pt x="78104" y="2217039"/>
                </a:moveTo>
                <a:lnTo>
                  <a:pt x="52069" y="2244852"/>
                </a:lnTo>
                <a:lnTo>
                  <a:pt x="79882" y="2270887"/>
                </a:lnTo>
                <a:lnTo>
                  <a:pt x="105918" y="2243074"/>
                </a:lnTo>
                <a:lnTo>
                  <a:pt x="78104" y="2217039"/>
                </a:lnTo>
                <a:close/>
              </a:path>
              <a:path w="2181225" h="2326640">
                <a:moveTo>
                  <a:pt x="130175" y="2161413"/>
                </a:moveTo>
                <a:lnTo>
                  <a:pt x="104140" y="2189226"/>
                </a:lnTo>
                <a:lnTo>
                  <a:pt x="131953" y="2215261"/>
                </a:lnTo>
                <a:lnTo>
                  <a:pt x="157987" y="2187448"/>
                </a:lnTo>
                <a:lnTo>
                  <a:pt x="130175" y="2161413"/>
                </a:lnTo>
                <a:close/>
              </a:path>
              <a:path w="2181225" h="2326640">
                <a:moveTo>
                  <a:pt x="182244" y="2105787"/>
                </a:moveTo>
                <a:lnTo>
                  <a:pt x="156209" y="2133600"/>
                </a:lnTo>
                <a:lnTo>
                  <a:pt x="184022" y="2159635"/>
                </a:lnTo>
                <a:lnTo>
                  <a:pt x="210057" y="2131822"/>
                </a:lnTo>
                <a:lnTo>
                  <a:pt x="182244" y="2105787"/>
                </a:lnTo>
                <a:close/>
              </a:path>
              <a:path w="2181225" h="2326640">
                <a:moveTo>
                  <a:pt x="234315" y="2050161"/>
                </a:moveTo>
                <a:lnTo>
                  <a:pt x="208279" y="2077974"/>
                </a:lnTo>
                <a:lnTo>
                  <a:pt x="236093" y="2104009"/>
                </a:lnTo>
                <a:lnTo>
                  <a:pt x="262128" y="2076196"/>
                </a:lnTo>
                <a:lnTo>
                  <a:pt x="234315" y="2050161"/>
                </a:lnTo>
                <a:close/>
              </a:path>
              <a:path w="2181225" h="2326640">
                <a:moveTo>
                  <a:pt x="286512" y="1994535"/>
                </a:moveTo>
                <a:lnTo>
                  <a:pt x="260350" y="2022348"/>
                </a:lnTo>
                <a:lnTo>
                  <a:pt x="288163" y="2048383"/>
                </a:lnTo>
                <a:lnTo>
                  <a:pt x="314197" y="2020570"/>
                </a:lnTo>
                <a:lnTo>
                  <a:pt x="286512" y="1994535"/>
                </a:lnTo>
                <a:close/>
              </a:path>
              <a:path w="2181225" h="2326640">
                <a:moveTo>
                  <a:pt x="338582" y="1938909"/>
                </a:moveTo>
                <a:lnTo>
                  <a:pt x="312547" y="1966722"/>
                </a:lnTo>
                <a:lnTo>
                  <a:pt x="340359" y="1992757"/>
                </a:lnTo>
                <a:lnTo>
                  <a:pt x="366395" y="1964944"/>
                </a:lnTo>
                <a:lnTo>
                  <a:pt x="338582" y="1938909"/>
                </a:lnTo>
                <a:close/>
              </a:path>
              <a:path w="2181225" h="2326640">
                <a:moveTo>
                  <a:pt x="390652" y="1883283"/>
                </a:moveTo>
                <a:lnTo>
                  <a:pt x="364616" y="1911096"/>
                </a:lnTo>
                <a:lnTo>
                  <a:pt x="392429" y="1937131"/>
                </a:lnTo>
                <a:lnTo>
                  <a:pt x="418465" y="1909318"/>
                </a:lnTo>
                <a:lnTo>
                  <a:pt x="390652" y="1883283"/>
                </a:lnTo>
                <a:close/>
              </a:path>
              <a:path w="2181225" h="2326640">
                <a:moveTo>
                  <a:pt x="442722" y="1827657"/>
                </a:moveTo>
                <a:lnTo>
                  <a:pt x="416686" y="1855470"/>
                </a:lnTo>
                <a:lnTo>
                  <a:pt x="444499" y="1881505"/>
                </a:lnTo>
                <a:lnTo>
                  <a:pt x="470534" y="1853692"/>
                </a:lnTo>
                <a:lnTo>
                  <a:pt x="442722" y="1827657"/>
                </a:lnTo>
                <a:close/>
              </a:path>
              <a:path w="2181225" h="2326640">
                <a:moveTo>
                  <a:pt x="494791" y="1772031"/>
                </a:moveTo>
                <a:lnTo>
                  <a:pt x="468757" y="1799844"/>
                </a:lnTo>
                <a:lnTo>
                  <a:pt x="496570" y="1825879"/>
                </a:lnTo>
                <a:lnTo>
                  <a:pt x="522604" y="1798193"/>
                </a:lnTo>
                <a:lnTo>
                  <a:pt x="494791" y="1772031"/>
                </a:lnTo>
                <a:close/>
              </a:path>
              <a:path w="2181225" h="2326640">
                <a:moveTo>
                  <a:pt x="546861" y="1716532"/>
                </a:moveTo>
                <a:lnTo>
                  <a:pt x="520827" y="1744218"/>
                </a:lnTo>
                <a:lnTo>
                  <a:pt x="548640" y="1770380"/>
                </a:lnTo>
                <a:lnTo>
                  <a:pt x="574674" y="1742567"/>
                </a:lnTo>
                <a:lnTo>
                  <a:pt x="546861" y="1716532"/>
                </a:lnTo>
                <a:close/>
              </a:path>
              <a:path w="2181225" h="2326640">
                <a:moveTo>
                  <a:pt x="599059" y="1660906"/>
                </a:moveTo>
                <a:lnTo>
                  <a:pt x="573023" y="1688719"/>
                </a:lnTo>
                <a:lnTo>
                  <a:pt x="600710" y="1714754"/>
                </a:lnTo>
                <a:lnTo>
                  <a:pt x="626872" y="1686941"/>
                </a:lnTo>
                <a:lnTo>
                  <a:pt x="599059" y="1660906"/>
                </a:lnTo>
                <a:close/>
              </a:path>
              <a:path w="2181225" h="2326640">
                <a:moveTo>
                  <a:pt x="651129" y="1605280"/>
                </a:moveTo>
                <a:lnTo>
                  <a:pt x="625093" y="1633093"/>
                </a:lnTo>
                <a:lnTo>
                  <a:pt x="652907" y="1659128"/>
                </a:lnTo>
                <a:lnTo>
                  <a:pt x="678941" y="1631315"/>
                </a:lnTo>
                <a:lnTo>
                  <a:pt x="651129" y="1605280"/>
                </a:lnTo>
                <a:close/>
              </a:path>
              <a:path w="2181225" h="2326640">
                <a:moveTo>
                  <a:pt x="703198" y="1549654"/>
                </a:moveTo>
                <a:lnTo>
                  <a:pt x="677164" y="1577467"/>
                </a:lnTo>
                <a:lnTo>
                  <a:pt x="704977" y="1603502"/>
                </a:lnTo>
                <a:lnTo>
                  <a:pt x="731011" y="1575689"/>
                </a:lnTo>
                <a:lnTo>
                  <a:pt x="703198" y="1549654"/>
                </a:lnTo>
                <a:close/>
              </a:path>
              <a:path w="2181225" h="2326640">
                <a:moveTo>
                  <a:pt x="755268" y="1494028"/>
                </a:moveTo>
                <a:lnTo>
                  <a:pt x="729234" y="1521841"/>
                </a:lnTo>
                <a:lnTo>
                  <a:pt x="757047" y="1547876"/>
                </a:lnTo>
                <a:lnTo>
                  <a:pt x="783082" y="1520063"/>
                </a:lnTo>
                <a:lnTo>
                  <a:pt x="755268" y="1494028"/>
                </a:lnTo>
                <a:close/>
              </a:path>
              <a:path w="2181225" h="2326640">
                <a:moveTo>
                  <a:pt x="807339" y="1438402"/>
                </a:moveTo>
                <a:lnTo>
                  <a:pt x="781304" y="1466215"/>
                </a:lnTo>
                <a:lnTo>
                  <a:pt x="809116" y="1492250"/>
                </a:lnTo>
                <a:lnTo>
                  <a:pt x="835152" y="1464437"/>
                </a:lnTo>
                <a:lnTo>
                  <a:pt x="807339" y="1438402"/>
                </a:lnTo>
                <a:close/>
              </a:path>
              <a:path w="2181225" h="2326640">
                <a:moveTo>
                  <a:pt x="859535" y="1382776"/>
                </a:moveTo>
                <a:lnTo>
                  <a:pt x="833373" y="1410589"/>
                </a:lnTo>
                <a:lnTo>
                  <a:pt x="861186" y="1436624"/>
                </a:lnTo>
                <a:lnTo>
                  <a:pt x="887222" y="1408811"/>
                </a:lnTo>
                <a:lnTo>
                  <a:pt x="859535" y="1382776"/>
                </a:lnTo>
                <a:close/>
              </a:path>
              <a:path w="2181225" h="2326640">
                <a:moveTo>
                  <a:pt x="911605" y="1327150"/>
                </a:moveTo>
                <a:lnTo>
                  <a:pt x="885571" y="1354963"/>
                </a:lnTo>
                <a:lnTo>
                  <a:pt x="913384" y="1380998"/>
                </a:lnTo>
                <a:lnTo>
                  <a:pt x="939418" y="1353185"/>
                </a:lnTo>
                <a:lnTo>
                  <a:pt x="911605" y="1327150"/>
                </a:lnTo>
                <a:close/>
              </a:path>
              <a:path w="2181225" h="2326640">
                <a:moveTo>
                  <a:pt x="963676" y="1271524"/>
                </a:moveTo>
                <a:lnTo>
                  <a:pt x="937641" y="1299337"/>
                </a:lnTo>
                <a:lnTo>
                  <a:pt x="965454" y="1325372"/>
                </a:lnTo>
                <a:lnTo>
                  <a:pt x="991489" y="1297559"/>
                </a:lnTo>
                <a:lnTo>
                  <a:pt x="963676" y="1271524"/>
                </a:lnTo>
                <a:close/>
              </a:path>
              <a:path w="2181225" h="2326640">
                <a:moveTo>
                  <a:pt x="1015746" y="1215898"/>
                </a:moveTo>
                <a:lnTo>
                  <a:pt x="989710" y="1243711"/>
                </a:lnTo>
                <a:lnTo>
                  <a:pt x="1017523" y="1269873"/>
                </a:lnTo>
                <a:lnTo>
                  <a:pt x="1043559" y="1242060"/>
                </a:lnTo>
                <a:lnTo>
                  <a:pt x="1015746" y="1215898"/>
                </a:lnTo>
                <a:close/>
              </a:path>
              <a:path w="2181225" h="2326640">
                <a:moveTo>
                  <a:pt x="1067816" y="1160399"/>
                </a:moveTo>
                <a:lnTo>
                  <a:pt x="1041780" y="1188212"/>
                </a:lnTo>
                <a:lnTo>
                  <a:pt x="1069593" y="1214247"/>
                </a:lnTo>
                <a:lnTo>
                  <a:pt x="1095629" y="1186434"/>
                </a:lnTo>
                <a:lnTo>
                  <a:pt x="1067816" y="1160399"/>
                </a:lnTo>
                <a:close/>
              </a:path>
              <a:path w="2181225" h="2326640">
                <a:moveTo>
                  <a:pt x="1119886" y="1104773"/>
                </a:moveTo>
                <a:lnTo>
                  <a:pt x="1093851" y="1132586"/>
                </a:lnTo>
                <a:lnTo>
                  <a:pt x="1121664" y="1158621"/>
                </a:lnTo>
                <a:lnTo>
                  <a:pt x="1147698" y="1130808"/>
                </a:lnTo>
                <a:lnTo>
                  <a:pt x="1119886" y="1104773"/>
                </a:lnTo>
                <a:close/>
              </a:path>
              <a:path w="2181225" h="2326640">
                <a:moveTo>
                  <a:pt x="1172083" y="1049147"/>
                </a:moveTo>
                <a:lnTo>
                  <a:pt x="1146048" y="1076960"/>
                </a:lnTo>
                <a:lnTo>
                  <a:pt x="1173734" y="1102995"/>
                </a:lnTo>
                <a:lnTo>
                  <a:pt x="1199896" y="1075182"/>
                </a:lnTo>
                <a:lnTo>
                  <a:pt x="1172083" y="1049147"/>
                </a:lnTo>
                <a:close/>
              </a:path>
              <a:path w="2181225" h="2326640">
                <a:moveTo>
                  <a:pt x="1224153" y="993521"/>
                </a:moveTo>
                <a:lnTo>
                  <a:pt x="1198117" y="1021334"/>
                </a:lnTo>
                <a:lnTo>
                  <a:pt x="1225930" y="1047369"/>
                </a:lnTo>
                <a:lnTo>
                  <a:pt x="1251966" y="1019556"/>
                </a:lnTo>
                <a:lnTo>
                  <a:pt x="1224153" y="993521"/>
                </a:lnTo>
                <a:close/>
              </a:path>
              <a:path w="2181225" h="2326640">
                <a:moveTo>
                  <a:pt x="1276223" y="937895"/>
                </a:moveTo>
                <a:lnTo>
                  <a:pt x="1250187" y="965708"/>
                </a:lnTo>
                <a:lnTo>
                  <a:pt x="1278001" y="991743"/>
                </a:lnTo>
                <a:lnTo>
                  <a:pt x="1304036" y="963930"/>
                </a:lnTo>
                <a:lnTo>
                  <a:pt x="1276223" y="937895"/>
                </a:lnTo>
                <a:close/>
              </a:path>
              <a:path w="2181225" h="2326640">
                <a:moveTo>
                  <a:pt x="1328292" y="882269"/>
                </a:moveTo>
                <a:lnTo>
                  <a:pt x="1302258" y="910082"/>
                </a:lnTo>
                <a:lnTo>
                  <a:pt x="1330071" y="936117"/>
                </a:lnTo>
                <a:lnTo>
                  <a:pt x="1356105" y="908303"/>
                </a:lnTo>
                <a:lnTo>
                  <a:pt x="1328292" y="882269"/>
                </a:lnTo>
                <a:close/>
              </a:path>
              <a:path w="2181225" h="2326640">
                <a:moveTo>
                  <a:pt x="1380362" y="826643"/>
                </a:moveTo>
                <a:lnTo>
                  <a:pt x="1354328" y="854456"/>
                </a:lnTo>
                <a:lnTo>
                  <a:pt x="1382141" y="880490"/>
                </a:lnTo>
                <a:lnTo>
                  <a:pt x="1408176" y="852677"/>
                </a:lnTo>
                <a:lnTo>
                  <a:pt x="1380362" y="826643"/>
                </a:lnTo>
                <a:close/>
              </a:path>
              <a:path w="2181225" h="2326640">
                <a:moveTo>
                  <a:pt x="1432560" y="771017"/>
                </a:moveTo>
                <a:lnTo>
                  <a:pt x="1406398" y="798830"/>
                </a:lnTo>
                <a:lnTo>
                  <a:pt x="1434211" y="824864"/>
                </a:lnTo>
                <a:lnTo>
                  <a:pt x="1460246" y="797051"/>
                </a:lnTo>
                <a:lnTo>
                  <a:pt x="1432560" y="771017"/>
                </a:lnTo>
                <a:close/>
              </a:path>
              <a:path w="2181225" h="2326640">
                <a:moveTo>
                  <a:pt x="1484630" y="715390"/>
                </a:moveTo>
                <a:lnTo>
                  <a:pt x="1458595" y="743203"/>
                </a:lnTo>
                <a:lnTo>
                  <a:pt x="1486408" y="769365"/>
                </a:lnTo>
                <a:lnTo>
                  <a:pt x="1512442" y="741552"/>
                </a:lnTo>
                <a:lnTo>
                  <a:pt x="1484630" y="715390"/>
                </a:lnTo>
                <a:close/>
              </a:path>
              <a:path w="2181225" h="2326640">
                <a:moveTo>
                  <a:pt x="1536699" y="659892"/>
                </a:moveTo>
                <a:lnTo>
                  <a:pt x="1510665" y="687705"/>
                </a:lnTo>
                <a:lnTo>
                  <a:pt x="1538478" y="713739"/>
                </a:lnTo>
                <a:lnTo>
                  <a:pt x="1564512" y="685926"/>
                </a:lnTo>
                <a:lnTo>
                  <a:pt x="1536699" y="659892"/>
                </a:lnTo>
                <a:close/>
              </a:path>
              <a:path w="2181225" h="2326640">
                <a:moveTo>
                  <a:pt x="1588770" y="604265"/>
                </a:moveTo>
                <a:lnTo>
                  <a:pt x="1562735" y="632078"/>
                </a:lnTo>
                <a:lnTo>
                  <a:pt x="1590548" y="658113"/>
                </a:lnTo>
                <a:lnTo>
                  <a:pt x="1616583" y="630301"/>
                </a:lnTo>
                <a:lnTo>
                  <a:pt x="1588770" y="604265"/>
                </a:lnTo>
                <a:close/>
              </a:path>
              <a:path w="2181225" h="2326640">
                <a:moveTo>
                  <a:pt x="1640839" y="548639"/>
                </a:moveTo>
                <a:lnTo>
                  <a:pt x="1614805" y="576452"/>
                </a:lnTo>
                <a:lnTo>
                  <a:pt x="1642617" y="602488"/>
                </a:lnTo>
                <a:lnTo>
                  <a:pt x="1668652" y="574675"/>
                </a:lnTo>
                <a:lnTo>
                  <a:pt x="1640839" y="548639"/>
                </a:lnTo>
                <a:close/>
              </a:path>
              <a:path w="2181225" h="2326640">
                <a:moveTo>
                  <a:pt x="1692910" y="493013"/>
                </a:moveTo>
                <a:lnTo>
                  <a:pt x="1666875" y="520826"/>
                </a:lnTo>
                <a:lnTo>
                  <a:pt x="1694688" y="546862"/>
                </a:lnTo>
                <a:lnTo>
                  <a:pt x="1720723" y="519049"/>
                </a:lnTo>
                <a:lnTo>
                  <a:pt x="1692910" y="493013"/>
                </a:lnTo>
                <a:close/>
              </a:path>
              <a:path w="2181225" h="2326640">
                <a:moveTo>
                  <a:pt x="1745107" y="437388"/>
                </a:moveTo>
                <a:lnTo>
                  <a:pt x="1719072" y="465200"/>
                </a:lnTo>
                <a:lnTo>
                  <a:pt x="1746758" y="491236"/>
                </a:lnTo>
                <a:lnTo>
                  <a:pt x="1772920" y="463423"/>
                </a:lnTo>
                <a:lnTo>
                  <a:pt x="1745107" y="437388"/>
                </a:lnTo>
                <a:close/>
              </a:path>
              <a:path w="2181225" h="2326640">
                <a:moveTo>
                  <a:pt x="1797177" y="381762"/>
                </a:moveTo>
                <a:lnTo>
                  <a:pt x="1771141" y="409575"/>
                </a:lnTo>
                <a:lnTo>
                  <a:pt x="1798954" y="435610"/>
                </a:lnTo>
                <a:lnTo>
                  <a:pt x="1824989" y="407797"/>
                </a:lnTo>
                <a:lnTo>
                  <a:pt x="1797177" y="381762"/>
                </a:lnTo>
                <a:close/>
              </a:path>
              <a:path w="2181225" h="2326640">
                <a:moveTo>
                  <a:pt x="1849247" y="326136"/>
                </a:moveTo>
                <a:lnTo>
                  <a:pt x="1823212" y="353949"/>
                </a:lnTo>
                <a:lnTo>
                  <a:pt x="1851025" y="379984"/>
                </a:lnTo>
                <a:lnTo>
                  <a:pt x="1877060" y="352171"/>
                </a:lnTo>
                <a:lnTo>
                  <a:pt x="1849247" y="326136"/>
                </a:lnTo>
                <a:close/>
              </a:path>
              <a:path w="2181225" h="2326640">
                <a:moveTo>
                  <a:pt x="1901316" y="270510"/>
                </a:moveTo>
                <a:lnTo>
                  <a:pt x="1875282" y="298323"/>
                </a:lnTo>
                <a:lnTo>
                  <a:pt x="1903095" y="324358"/>
                </a:lnTo>
                <a:lnTo>
                  <a:pt x="1929130" y="296545"/>
                </a:lnTo>
                <a:lnTo>
                  <a:pt x="1901316" y="270510"/>
                </a:lnTo>
                <a:close/>
              </a:path>
              <a:path w="2181225" h="2326640">
                <a:moveTo>
                  <a:pt x="1953387" y="214884"/>
                </a:moveTo>
                <a:lnTo>
                  <a:pt x="1927352" y="242697"/>
                </a:lnTo>
                <a:lnTo>
                  <a:pt x="1955164" y="268732"/>
                </a:lnTo>
                <a:lnTo>
                  <a:pt x="1981200" y="241046"/>
                </a:lnTo>
                <a:lnTo>
                  <a:pt x="1953387" y="214884"/>
                </a:lnTo>
                <a:close/>
              </a:path>
              <a:path w="2181225" h="2326640">
                <a:moveTo>
                  <a:pt x="2005584" y="159385"/>
                </a:moveTo>
                <a:lnTo>
                  <a:pt x="1979422" y="187071"/>
                </a:lnTo>
                <a:lnTo>
                  <a:pt x="2007235" y="213233"/>
                </a:lnTo>
                <a:lnTo>
                  <a:pt x="2033397" y="185420"/>
                </a:lnTo>
                <a:lnTo>
                  <a:pt x="2005584" y="159385"/>
                </a:lnTo>
                <a:close/>
              </a:path>
              <a:path w="2181225" h="2326640">
                <a:moveTo>
                  <a:pt x="2057654" y="103759"/>
                </a:moveTo>
                <a:lnTo>
                  <a:pt x="2031619" y="131572"/>
                </a:lnTo>
                <a:lnTo>
                  <a:pt x="2059432" y="157607"/>
                </a:lnTo>
                <a:lnTo>
                  <a:pt x="2085467" y="129794"/>
                </a:lnTo>
                <a:lnTo>
                  <a:pt x="2057654" y="103759"/>
                </a:lnTo>
                <a:close/>
              </a:path>
              <a:path w="2181225" h="2326640">
                <a:moveTo>
                  <a:pt x="2164018" y="56514"/>
                </a:moveTo>
                <a:lnTo>
                  <a:pt x="2101850" y="56514"/>
                </a:lnTo>
                <a:lnTo>
                  <a:pt x="2129663" y="82550"/>
                </a:lnTo>
                <a:lnTo>
                  <a:pt x="2116677" y="96443"/>
                </a:lnTo>
                <a:lnTo>
                  <a:pt x="2144395" y="122427"/>
                </a:lnTo>
                <a:lnTo>
                  <a:pt x="2164018" y="56514"/>
                </a:lnTo>
                <a:close/>
              </a:path>
              <a:path w="2181225" h="2326640">
                <a:moveTo>
                  <a:pt x="2088884" y="70387"/>
                </a:moveTo>
                <a:lnTo>
                  <a:pt x="2083689" y="75946"/>
                </a:lnTo>
                <a:lnTo>
                  <a:pt x="2111502" y="101981"/>
                </a:lnTo>
                <a:lnTo>
                  <a:pt x="2116677" y="96443"/>
                </a:lnTo>
                <a:lnTo>
                  <a:pt x="2088884" y="70387"/>
                </a:lnTo>
                <a:close/>
              </a:path>
              <a:path w="2181225" h="2326640">
                <a:moveTo>
                  <a:pt x="2101850" y="56514"/>
                </a:moveTo>
                <a:lnTo>
                  <a:pt x="2088884" y="70387"/>
                </a:lnTo>
                <a:lnTo>
                  <a:pt x="2116677" y="96443"/>
                </a:lnTo>
                <a:lnTo>
                  <a:pt x="2129663" y="82550"/>
                </a:lnTo>
                <a:lnTo>
                  <a:pt x="2101850" y="56514"/>
                </a:lnTo>
                <a:close/>
              </a:path>
              <a:path w="2181225" h="2326640">
                <a:moveTo>
                  <a:pt x="2180844" y="0"/>
                </a:moveTo>
                <a:lnTo>
                  <a:pt x="2061083" y="44323"/>
                </a:lnTo>
                <a:lnTo>
                  <a:pt x="2088884" y="70387"/>
                </a:lnTo>
                <a:lnTo>
                  <a:pt x="2101850" y="56514"/>
                </a:lnTo>
                <a:lnTo>
                  <a:pt x="2164018" y="56514"/>
                </a:lnTo>
                <a:lnTo>
                  <a:pt x="21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1"/>
          <p:cNvSpPr/>
          <p:nvPr/>
        </p:nvSpPr>
        <p:spPr>
          <a:xfrm>
            <a:off x="3638550" y="2610121"/>
            <a:ext cx="2161540" cy="2296795"/>
          </a:xfrm>
          <a:custGeom>
            <a:avLst/>
            <a:gdLst/>
            <a:ahLst/>
            <a:cxnLst/>
            <a:rect l="l" t="t" r="r" b="b"/>
            <a:pathLst>
              <a:path w="2161540" h="2296795">
                <a:moveTo>
                  <a:pt x="2135124" y="2242947"/>
                </a:moveTo>
                <a:lnTo>
                  <a:pt x="2107311" y="2269109"/>
                </a:lnTo>
                <a:lnTo>
                  <a:pt x="2133473" y="2296795"/>
                </a:lnTo>
                <a:lnTo>
                  <a:pt x="2161159" y="2270760"/>
                </a:lnTo>
                <a:lnTo>
                  <a:pt x="2135124" y="2242947"/>
                </a:lnTo>
                <a:close/>
              </a:path>
              <a:path w="2161540" h="2296795">
                <a:moveTo>
                  <a:pt x="2082927" y="2187448"/>
                </a:moveTo>
                <a:lnTo>
                  <a:pt x="2055114" y="2213610"/>
                </a:lnTo>
                <a:lnTo>
                  <a:pt x="2081276" y="2241296"/>
                </a:lnTo>
                <a:lnTo>
                  <a:pt x="2108962" y="2215261"/>
                </a:lnTo>
                <a:lnTo>
                  <a:pt x="2082927" y="2187448"/>
                </a:lnTo>
                <a:close/>
              </a:path>
              <a:path w="2161540" h="2296795">
                <a:moveTo>
                  <a:pt x="2030729" y="2131949"/>
                </a:moveTo>
                <a:lnTo>
                  <a:pt x="2002916" y="2158111"/>
                </a:lnTo>
                <a:lnTo>
                  <a:pt x="2029078" y="2185797"/>
                </a:lnTo>
                <a:lnTo>
                  <a:pt x="2056764" y="2159762"/>
                </a:lnTo>
                <a:lnTo>
                  <a:pt x="2030729" y="2131949"/>
                </a:lnTo>
                <a:close/>
              </a:path>
              <a:path w="2161540" h="2296795">
                <a:moveTo>
                  <a:pt x="1978533" y="2076450"/>
                </a:moveTo>
                <a:lnTo>
                  <a:pt x="1950720" y="2102612"/>
                </a:lnTo>
                <a:lnTo>
                  <a:pt x="1976882" y="2130298"/>
                </a:lnTo>
                <a:lnTo>
                  <a:pt x="2004567" y="2104263"/>
                </a:lnTo>
                <a:lnTo>
                  <a:pt x="1978533" y="2076450"/>
                </a:lnTo>
                <a:close/>
              </a:path>
              <a:path w="2161540" h="2296795">
                <a:moveTo>
                  <a:pt x="1926336" y="2020951"/>
                </a:moveTo>
                <a:lnTo>
                  <a:pt x="1898523" y="2046986"/>
                </a:lnTo>
                <a:lnTo>
                  <a:pt x="1924685" y="2074799"/>
                </a:lnTo>
                <a:lnTo>
                  <a:pt x="1952371" y="2048637"/>
                </a:lnTo>
                <a:lnTo>
                  <a:pt x="1926336" y="2020951"/>
                </a:lnTo>
                <a:close/>
              </a:path>
              <a:path w="2161540" h="2296795">
                <a:moveTo>
                  <a:pt x="1874139" y="1965452"/>
                </a:moveTo>
                <a:lnTo>
                  <a:pt x="1846326" y="1991487"/>
                </a:lnTo>
                <a:lnTo>
                  <a:pt x="1872488" y="2019300"/>
                </a:lnTo>
                <a:lnTo>
                  <a:pt x="1900174" y="1993138"/>
                </a:lnTo>
                <a:lnTo>
                  <a:pt x="1874139" y="1965452"/>
                </a:lnTo>
                <a:close/>
              </a:path>
              <a:path w="2161540" h="2296795">
                <a:moveTo>
                  <a:pt x="1821941" y="1909953"/>
                </a:moveTo>
                <a:lnTo>
                  <a:pt x="1794128" y="1935988"/>
                </a:lnTo>
                <a:lnTo>
                  <a:pt x="1820290" y="1963801"/>
                </a:lnTo>
                <a:lnTo>
                  <a:pt x="1847977" y="1937639"/>
                </a:lnTo>
                <a:lnTo>
                  <a:pt x="1821941" y="1909953"/>
                </a:lnTo>
                <a:close/>
              </a:path>
              <a:path w="2161540" h="2296795">
                <a:moveTo>
                  <a:pt x="1769745" y="1854454"/>
                </a:moveTo>
                <a:lnTo>
                  <a:pt x="1741932" y="1880489"/>
                </a:lnTo>
                <a:lnTo>
                  <a:pt x="1768094" y="1908302"/>
                </a:lnTo>
                <a:lnTo>
                  <a:pt x="1795779" y="1882140"/>
                </a:lnTo>
                <a:lnTo>
                  <a:pt x="1769745" y="1854454"/>
                </a:lnTo>
                <a:close/>
              </a:path>
              <a:path w="2161540" h="2296795">
                <a:moveTo>
                  <a:pt x="1717548" y="1798828"/>
                </a:moveTo>
                <a:lnTo>
                  <a:pt x="1689735" y="1824990"/>
                </a:lnTo>
                <a:lnTo>
                  <a:pt x="1715897" y="1852676"/>
                </a:lnTo>
                <a:lnTo>
                  <a:pt x="1743583" y="1826641"/>
                </a:lnTo>
                <a:lnTo>
                  <a:pt x="1717548" y="1798828"/>
                </a:lnTo>
                <a:close/>
              </a:path>
              <a:path w="2161540" h="2296795">
                <a:moveTo>
                  <a:pt x="1665351" y="1743329"/>
                </a:moveTo>
                <a:lnTo>
                  <a:pt x="1637538" y="1769491"/>
                </a:lnTo>
                <a:lnTo>
                  <a:pt x="1663700" y="1797177"/>
                </a:lnTo>
                <a:lnTo>
                  <a:pt x="1691386" y="1771142"/>
                </a:lnTo>
                <a:lnTo>
                  <a:pt x="1665351" y="1743329"/>
                </a:lnTo>
                <a:close/>
              </a:path>
              <a:path w="2161540" h="2296795">
                <a:moveTo>
                  <a:pt x="1613153" y="1687830"/>
                </a:moveTo>
                <a:lnTo>
                  <a:pt x="1585340" y="1713992"/>
                </a:lnTo>
                <a:lnTo>
                  <a:pt x="1611502" y="1741678"/>
                </a:lnTo>
                <a:lnTo>
                  <a:pt x="1639189" y="1715643"/>
                </a:lnTo>
                <a:lnTo>
                  <a:pt x="1613153" y="1687830"/>
                </a:lnTo>
                <a:close/>
              </a:path>
              <a:path w="2161540" h="2296795">
                <a:moveTo>
                  <a:pt x="1560957" y="1632331"/>
                </a:moveTo>
                <a:lnTo>
                  <a:pt x="1533144" y="1658493"/>
                </a:lnTo>
                <a:lnTo>
                  <a:pt x="1559305" y="1686179"/>
                </a:lnTo>
                <a:lnTo>
                  <a:pt x="1586991" y="1660144"/>
                </a:lnTo>
                <a:lnTo>
                  <a:pt x="1560957" y="1632331"/>
                </a:lnTo>
                <a:close/>
              </a:path>
              <a:path w="2161540" h="2296795">
                <a:moveTo>
                  <a:pt x="1508760" y="1576832"/>
                </a:moveTo>
                <a:lnTo>
                  <a:pt x="1480947" y="1602867"/>
                </a:lnTo>
                <a:lnTo>
                  <a:pt x="1507109" y="1630680"/>
                </a:lnTo>
                <a:lnTo>
                  <a:pt x="1534795" y="1604518"/>
                </a:lnTo>
                <a:lnTo>
                  <a:pt x="1508760" y="1576832"/>
                </a:lnTo>
                <a:close/>
              </a:path>
              <a:path w="2161540" h="2296795">
                <a:moveTo>
                  <a:pt x="1456563" y="1521333"/>
                </a:moveTo>
                <a:lnTo>
                  <a:pt x="1428750" y="1547368"/>
                </a:lnTo>
                <a:lnTo>
                  <a:pt x="1454912" y="1575181"/>
                </a:lnTo>
                <a:lnTo>
                  <a:pt x="1482598" y="1549019"/>
                </a:lnTo>
                <a:lnTo>
                  <a:pt x="1456563" y="1521333"/>
                </a:lnTo>
                <a:close/>
              </a:path>
              <a:path w="2161540" h="2296795">
                <a:moveTo>
                  <a:pt x="1404365" y="1465834"/>
                </a:moveTo>
                <a:lnTo>
                  <a:pt x="1376552" y="1491869"/>
                </a:lnTo>
                <a:lnTo>
                  <a:pt x="1402714" y="1519682"/>
                </a:lnTo>
                <a:lnTo>
                  <a:pt x="1430401" y="1493520"/>
                </a:lnTo>
                <a:lnTo>
                  <a:pt x="1404365" y="1465834"/>
                </a:lnTo>
                <a:close/>
              </a:path>
              <a:path w="2161540" h="2296795">
                <a:moveTo>
                  <a:pt x="1352169" y="1410335"/>
                </a:moveTo>
                <a:lnTo>
                  <a:pt x="1324355" y="1436370"/>
                </a:lnTo>
                <a:lnTo>
                  <a:pt x="1350517" y="1464183"/>
                </a:lnTo>
                <a:lnTo>
                  <a:pt x="1378203" y="1438021"/>
                </a:lnTo>
                <a:lnTo>
                  <a:pt x="1352169" y="1410335"/>
                </a:lnTo>
                <a:close/>
              </a:path>
              <a:path w="2161540" h="2296795">
                <a:moveTo>
                  <a:pt x="1299972" y="1354709"/>
                </a:moveTo>
                <a:lnTo>
                  <a:pt x="1272159" y="1380871"/>
                </a:lnTo>
                <a:lnTo>
                  <a:pt x="1298321" y="1408557"/>
                </a:lnTo>
                <a:lnTo>
                  <a:pt x="1326007" y="1382522"/>
                </a:lnTo>
                <a:lnTo>
                  <a:pt x="1299972" y="1354709"/>
                </a:lnTo>
                <a:close/>
              </a:path>
              <a:path w="2161540" h="2296795">
                <a:moveTo>
                  <a:pt x="1247775" y="1299210"/>
                </a:moveTo>
                <a:lnTo>
                  <a:pt x="1219962" y="1325372"/>
                </a:lnTo>
                <a:lnTo>
                  <a:pt x="1246124" y="1353058"/>
                </a:lnTo>
                <a:lnTo>
                  <a:pt x="1273810" y="1327023"/>
                </a:lnTo>
                <a:lnTo>
                  <a:pt x="1247775" y="1299210"/>
                </a:lnTo>
                <a:close/>
              </a:path>
              <a:path w="2161540" h="2296795">
                <a:moveTo>
                  <a:pt x="1195577" y="1243711"/>
                </a:moveTo>
                <a:lnTo>
                  <a:pt x="1167764" y="1269873"/>
                </a:lnTo>
                <a:lnTo>
                  <a:pt x="1193927" y="1297559"/>
                </a:lnTo>
                <a:lnTo>
                  <a:pt x="1221613" y="1271524"/>
                </a:lnTo>
                <a:lnTo>
                  <a:pt x="1195577" y="1243711"/>
                </a:lnTo>
                <a:close/>
              </a:path>
              <a:path w="2161540" h="2296795">
                <a:moveTo>
                  <a:pt x="1143380" y="1188212"/>
                </a:moveTo>
                <a:lnTo>
                  <a:pt x="1115567" y="1214374"/>
                </a:lnTo>
                <a:lnTo>
                  <a:pt x="1141729" y="1242060"/>
                </a:lnTo>
                <a:lnTo>
                  <a:pt x="1169415" y="1216025"/>
                </a:lnTo>
                <a:lnTo>
                  <a:pt x="1143380" y="1188212"/>
                </a:lnTo>
                <a:close/>
              </a:path>
              <a:path w="2161540" h="2296795">
                <a:moveTo>
                  <a:pt x="1091184" y="1132713"/>
                </a:moveTo>
                <a:lnTo>
                  <a:pt x="1063371" y="1158748"/>
                </a:lnTo>
                <a:lnTo>
                  <a:pt x="1089533" y="1186561"/>
                </a:lnTo>
                <a:lnTo>
                  <a:pt x="1117219" y="1160399"/>
                </a:lnTo>
                <a:lnTo>
                  <a:pt x="1091184" y="1132713"/>
                </a:lnTo>
                <a:close/>
              </a:path>
              <a:path w="2161540" h="2296795">
                <a:moveTo>
                  <a:pt x="1038987" y="1077214"/>
                </a:moveTo>
                <a:lnTo>
                  <a:pt x="1011174" y="1103249"/>
                </a:lnTo>
                <a:lnTo>
                  <a:pt x="1037336" y="1131062"/>
                </a:lnTo>
                <a:lnTo>
                  <a:pt x="1065022" y="1104900"/>
                </a:lnTo>
                <a:lnTo>
                  <a:pt x="1038987" y="1077214"/>
                </a:lnTo>
                <a:close/>
              </a:path>
              <a:path w="2161540" h="2296795">
                <a:moveTo>
                  <a:pt x="986789" y="1021715"/>
                </a:moveTo>
                <a:lnTo>
                  <a:pt x="958976" y="1047750"/>
                </a:lnTo>
                <a:lnTo>
                  <a:pt x="985138" y="1075563"/>
                </a:lnTo>
                <a:lnTo>
                  <a:pt x="1012825" y="1049401"/>
                </a:lnTo>
                <a:lnTo>
                  <a:pt x="986789" y="1021715"/>
                </a:lnTo>
                <a:close/>
              </a:path>
              <a:path w="2161540" h="2296795">
                <a:moveTo>
                  <a:pt x="934592" y="966216"/>
                </a:moveTo>
                <a:lnTo>
                  <a:pt x="906779" y="992251"/>
                </a:lnTo>
                <a:lnTo>
                  <a:pt x="932941" y="1020063"/>
                </a:lnTo>
                <a:lnTo>
                  <a:pt x="960627" y="993902"/>
                </a:lnTo>
                <a:lnTo>
                  <a:pt x="934592" y="966216"/>
                </a:lnTo>
                <a:close/>
              </a:path>
              <a:path w="2161540" h="2296795">
                <a:moveTo>
                  <a:pt x="882396" y="910590"/>
                </a:moveTo>
                <a:lnTo>
                  <a:pt x="854583" y="936752"/>
                </a:lnTo>
                <a:lnTo>
                  <a:pt x="880745" y="964438"/>
                </a:lnTo>
                <a:lnTo>
                  <a:pt x="908430" y="938403"/>
                </a:lnTo>
                <a:lnTo>
                  <a:pt x="882396" y="910590"/>
                </a:lnTo>
                <a:close/>
              </a:path>
              <a:path w="2161540" h="2296795">
                <a:moveTo>
                  <a:pt x="830199" y="855091"/>
                </a:moveTo>
                <a:lnTo>
                  <a:pt x="802386" y="881253"/>
                </a:lnTo>
                <a:lnTo>
                  <a:pt x="828548" y="908938"/>
                </a:lnTo>
                <a:lnTo>
                  <a:pt x="856234" y="882904"/>
                </a:lnTo>
                <a:lnTo>
                  <a:pt x="830199" y="855091"/>
                </a:lnTo>
                <a:close/>
              </a:path>
              <a:path w="2161540" h="2296795">
                <a:moveTo>
                  <a:pt x="778001" y="799592"/>
                </a:moveTo>
                <a:lnTo>
                  <a:pt x="750188" y="825754"/>
                </a:lnTo>
                <a:lnTo>
                  <a:pt x="776351" y="853440"/>
                </a:lnTo>
                <a:lnTo>
                  <a:pt x="804037" y="827405"/>
                </a:lnTo>
                <a:lnTo>
                  <a:pt x="778001" y="799592"/>
                </a:lnTo>
                <a:close/>
              </a:path>
              <a:path w="2161540" h="2296795">
                <a:moveTo>
                  <a:pt x="725804" y="744093"/>
                </a:moveTo>
                <a:lnTo>
                  <a:pt x="697991" y="770255"/>
                </a:lnTo>
                <a:lnTo>
                  <a:pt x="724153" y="797941"/>
                </a:lnTo>
                <a:lnTo>
                  <a:pt x="751839" y="771906"/>
                </a:lnTo>
                <a:lnTo>
                  <a:pt x="725804" y="744093"/>
                </a:lnTo>
                <a:close/>
              </a:path>
              <a:path w="2161540" h="2296795">
                <a:moveTo>
                  <a:pt x="673608" y="688594"/>
                </a:moveTo>
                <a:lnTo>
                  <a:pt x="645795" y="714629"/>
                </a:lnTo>
                <a:lnTo>
                  <a:pt x="671957" y="742442"/>
                </a:lnTo>
                <a:lnTo>
                  <a:pt x="699642" y="716280"/>
                </a:lnTo>
                <a:lnTo>
                  <a:pt x="673608" y="688594"/>
                </a:lnTo>
                <a:close/>
              </a:path>
              <a:path w="2161540" h="2296795">
                <a:moveTo>
                  <a:pt x="621411" y="633095"/>
                </a:moveTo>
                <a:lnTo>
                  <a:pt x="593598" y="659130"/>
                </a:lnTo>
                <a:lnTo>
                  <a:pt x="619760" y="686943"/>
                </a:lnTo>
                <a:lnTo>
                  <a:pt x="647446" y="660781"/>
                </a:lnTo>
                <a:lnTo>
                  <a:pt x="621411" y="633095"/>
                </a:lnTo>
                <a:close/>
              </a:path>
              <a:path w="2161540" h="2296795">
                <a:moveTo>
                  <a:pt x="569213" y="577596"/>
                </a:moveTo>
                <a:lnTo>
                  <a:pt x="541401" y="603631"/>
                </a:lnTo>
                <a:lnTo>
                  <a:pt x="567563" y="631444"/>
                </a:lnTo>
                <a:lnTo>
                  <a:pt x="595249" y="605282"/>
                </a:lnTo>
                <a:lnTo>
                  <a:pt x="569213" y="577596"/>
                </a:lnTo>
                <a:close/>
              </a:path>
              <a:path w="2161540" h="2296795">
                <a:moveTo>
                  <a:pt x="517016" y="522097"/>
                </a:moveTo>
                <a:lnTo>
                  <a:pt x="489203" y="548132"/>
                </a:lnTo>
                <a:lnTo>
                  <a:pt x="515365" y="575945"/>
                </a:lnTo>
                <a:lnTo>
                  <a:pt x="543051" y="549783"/>
                </a:lnTo>
                <a:lnTo>
                  <a:pt x="517016" y="522097"/>
                </a:lnTo>
                <a:close/>
              </a:path>
              <a:path w="2161540" h="2296795">
                <a:moveTo>
                  <a:pt x="464820" y="466471"/>
                </a:moveTo>
                <a:lnTo>
                  <a:pt x="437007" y="492633"/>
                </a:lnTo>
                <a:lnTo>
                  <a:pt x="463169" y="520319"/>
                </a:lnTo>
                <a:lnTo>
                  <a:pt x="490854" y="494284"/>
                </a:lnTo>
                <a:lnTo>
                  <a:pt x="464820" y="466471"/>
                </a:lnTo>
                <a:close/>
              </a:path>
              <a:path w="2161540" h="2296795">
                <a:moveTo>
                  <a:pt x="412623" y="410972"/>
                </a:moveTo>
                <a:lnTo>
                  <a:pt x="384810" y="437134"/>
                </a:lnTo>
                <a:lnTo>
                  <a:pt x="410972" y="464820"/>
                </a:lnTo>
                <a:lnTo>
                  <a:pt x="438658" y="438785"/>
                </a:lnTo>
                <a:lnTo>
                  <a:pt x="412623" y="410972"/>
                </a:lnTo>
                <a:close/>
              </a:path>
              <a:path w="2161540" h="2296795">
                <a:moveTo>
                  <a:pt x="360425" y="355473"/>
                </a:moveTo>
                <a:lnTo>
                  <a:pt x="332613" y="381635"/>
                </a:lnTo>
                <a:lnTo>
                  <a:pt x="358775" y="409321"/>
                </a:lnTo>
                <a:lnTo>
                  <a:pt x="386461" y="383286"/>
                </a:lnTo>
                <a:lnTo>
                  <a:pt x="360425" y="355473"/>
                </a:lnTo>
                <a:close/>
              </a:path>
              <a:path w="2161540" h="2296795">
                <a:moveTo>
                  <a:pt x="308228" y="299974"/>
                </a:moveTo>
                <a:lnTo>
                  <a:pt x="280415" y="326136"/>
                </a:lnTo>
                <a:lnTo>
                  <a:pt x="306577" y="353822"/>
                </a:lnTo>
                <a:lnTo>
                  <a:pt x="334263" y="327787"/>
                </a:lnTo>
                <a:lnTo>
                  <a:pt x="308228" y="299974"/>
                </a:lnTo>
                <a:close/>
              </a:path>
              <a:path w="2161540" h="2296795">
                <a:moveTo>
                  <a:pt x="256032" y="244475"/>
                </a:moveTo>
                <a:lnTo>
                  <a:pt x="228219" y="270510"/>
                </a:lnTo>
                <a:lnTo>
                  <a:pt x="254380" y="298323"/>
                </a:lnTo>
                <a:lnTo>
                  <a:pt x="282066" y="272161"/>
                </a:lnTo>
                <a:lnTo>
                  <a:pt x="256032" y="244475"/>
                </a:lnTo>
                <a:close/>
              </a:path>
              <a:path w="2161540" h="2296795">
                <a:moveTo>
                  <a:pt x="203835" y="188975"/>
                </a:moveTo>
                <a:lnTo>
                  <a:pt x="176022" y="215011"/>
                </a:lnTo>
                <a:lnTo>
                  <a:pt x="202184" y="242824"/>
                </a:lnTo>
                <a:lnTo>
                  <a:pt x="229870" y="216662"/>
                </a:lnTo>
                <a:lnTo>
                  <a:pt x="203835" y="188975"/>
                </a:lnTo>
                <a:close/>
              </a:path>
              <a:path w="2161540" h="2296795">
                <a:moveTo>
                  <a:pt x="151637" y="133477"/>
                </a:moveTo>
                <a:lnTo>
                  <a:pt x="123825" y="159512"/>
                </a:lnTo>
                <a:lnTo>
                  <a:pt x="149987" y="187325"/>
                </a:lnTo>
                <a:lnTo>
                  <a:pt x="177673" y="161162"/>
                </a:lnTo>
                <a:lnTo>
                  <a:pt x="151637" y="133477"/>
                </a:lnTo>
                <a:close/>
              </a:path>
              <a:path w="2161540" h="2296795">
                <a:moveTo>
                  <a:pt x="99440" y="77978"/>
                </a:moveTo>
                <a:lnTo>
                  <a:pt x="71627" y="104012"/>
                </a:lnTo>
                <a:lnTo>
                  <a:pt x="97789" y="131825"/>
                </a:lnTo>
                <a:lnTo>
                  <a:pt x="125475" y="105663"/>
                </a:lnTo>
                <a:lnTo>
                  <a:pt x="99440" y="77978"/>
                </a:lnTo>
                <a:close/>
              </a:path>
              <a:path w="2161540" h="2296795">
                <a:moveTo>
                  <a:pt x="0" y="0"/>
                </a:moveTo>
                <a:lnTo>
                  <a:pt x="36702" y="122428"/>
                </a:lnTo>
                <a:lnTo>
                  <a:pt x="119887" y="440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2"/>
          <p:cNvSpPr/>
          <p:nvPr/>
        </p:nvSpPr>
        <p:spPr>
          <a:xfrm>
            <a:off x="3713226" y="2602501"/>
            <a:ext cx="4340225" cy="2322830"/>
          </a:xfrm>
          <a:custGeom>
            <a:avLst/>
            <a:gdLst/>
            <a:ahLst/>
            <a:cxnLst/>
            <a:rect l="l" t="t" r="r" b="b"/>
            <a:pathLst>
              <a:path w="4340225" h="2322829">
                <a:moveTo>
                  <a:pt x="4306570" y="2271267"/>
                </a:moveTo>
                <a:lnTo>
                  <a:pt x="4288663" y="2304922"/>
                </a:lnTo>
                <a:lnTo>
                  <a:pt x="4322318" y="2322829"/>
                </a:lnTo>
                <a:lnTo>
                  <a:pt x="4340225" y="2289175"/>
                </a:lnTo>
                <a:lnTo>
                  <a:pt x="4306570" y="2271267"/>
                </a:lnTo>
                <a:close/>
              </a:path>
              <a:path w="4340225" h="2322829">
                <a:moveTo>
                  <a:pt x="4239387" y="2235454"/>
                </a:moveTo>
                <a:lnTo>
                  <a:pt x="4221480" y="2269109"/>
                </a:lnTo>
                <a:lnTo>
                  <a:pt x="4255008" y="2287016"/>
                </a:lnTo>
                <a:lnTo>
                  <a:pt x="4272915" y="2253360"/>
                </a:lnTo>
                <a:lnTo>
                  <a:pt x="4239387" y="2235454"/>
                </a:lnTo>
                <a:close/>
              </a:path>
              <a:path w="4340225" h="2322829">
                <a:moveTo>
                  <a:pt x="4172077" y="2199640"/>
                </a:moveTo>
                <a:lnTo>
                  <a:pt x="4154170" y="2233295"/>
                </a:lnTo>
                <a:lnTo>
                  <a:pt x="4187825" y="2251202"/>
                </a:lnTo>
                <a:lnTo>
                  <a:pt x="4205732" y="2217547"/>
                </a:lnTo>
                <a:lnTo>
                  <a:pt x="4172077" y="2199640"/>
                </a:lnTo>
                <a:close/>
              </a:path>
              <a:path w="4340225" h="2322829">
                <a:moveTo>
                  <a:pt x="4104767" y="2163826"/>
                </a:moveTo>
                <a:lnTo>
                  <a:pt x="4086859" y="2197480"/>
                </a:lnTo>
                <a:lnTo>
                  <a:pt x="4120515" y="2215388"/>
                </a:lnTo>
                <a:lnTo>
                  <a:pt x="4138422" y="2181733"/>
                </a:lnTo>
                <a:lnTo>
                  <a:pt x="4104767" y="2163826"/>
                </a:lnTo>
                <a:close/>
              </a:path>
              <a:path w="4340225" h="2322829">
                <a:moveTo>
                  <a:pt x="4037583" y="2128011"/>
                </a:moveTo>
                <a:lnTo>
                  <a:pt x="4019677" y="2161666"/>
                </a:lnTo>
                <a:lnTo>
                  <a:pt x="4053331" y="2179573"/>
                </a:lnTo>
                <a:lnTo>
                  <a:pt x="4071239" y="2145919"/>
                </a:lnTo>
                <a:lnTo>
                  <a:pt x="4037583" y="2128011"/>
                </a:lnTo>
                <a:close/>
              </a:path>
              <a:path w="4340225" h="2322829">
                <a:moveTo>
                  <a:pt x="3970274" y="2092197"/>
                </a:moveTo>
                <a:lnTo>
                  <a:pt x="3952367" y="2125853"/>
                </a:lnTo>
                <a:lnTo>
                  <a:pt x="3986022" y="2143760"/>
                </a:lnTo>
                <a:lnTo>
                  <a:pt x="4003929" y="2110104"/>
                </a:lnTo>
                <a:lnTo>
                  <a:pt x="3970274" y="2092197"/>
                </a:lnTo>
                <a:close/>
              </a:path>
              <a:path w="4340225" h="2322829">
                <a:moveTo>
                  <a:pt x="3902964" y="2056383"/>
                </a:moveTo>
                <a:lnTo>
                  <a:pt x="3885056" y="2090039"/>
                </a:lnTo>
                <a:lnTo>
                  <a:pt x="3918712" y="2107946"/>
                </a:lnTo>
                <a:lnTo>
                  <a:pt x="3936619" y="2074290"/>
                </a:lnTo>
                <a:lnTo>
                  <a:pt x="3902964" y="2056383"/>
                </a:lnTo>
                <a:close/>
              </a:path>
              <a:path w="4340225" h="2322829">
                <a:moveTo>
                  <a:pt x="3835780" y="2020570"/>
                </a:moveTo>
                <a:lnTo>
                  <a:pt x="3817874" y="2054225"/>
                </a:lnTo>
                <a:lnTo>
                  <a:pt x="3851529" y="2072132"/>
                </a:lnTo>
                <a:lnTo>
                  <a:pt x="3869435" y="2038477"/>
                </a:lnTo>
                <a:lnTo>
                  <a:pt x="3835780" y="2020570"/>
                </a:lnTo>
                <a:close/>
              </a:path>
              <a:path w="4340225" h="2322829">
                <a:moveTo>
                  <a:pt x="3768471" y="1984755"/>
                </a:moveTo>
                <a:lnTo>
                  <a:pt x="3750564" y="2018410"/>
                </a:lnTo>
                <a:lnTo>
                  <a:pt x="3784219" y="2036317"/>
                </a:lnTo>
                <a:lnTo>
                  <a:pt x="3802126" y="2002663"/>
                </a:lnTo>
                <a:lnTo>
                  <a:pt x="3768471" y="1984755"/>
                </a:lnTo>
                <a:close/>
              </a:path>
              <a:path w="4340225" h="2322829">
                <a:moveTo>
                  <a:pt x="3701288" y="1948941"/>
                </a:moveTo>
                <a:lnTo>
                  <a:pt x="3683380" y="1982596"/>
                </a:lnTo>
                <a:lnTo>
                  <a:pt x="3716908" y="2000503"/>
                </a:lnTo>
                <a:lnTo>
                  <a:pt x="3734816" y="1966848"/>
                </a:lnTo>
                <a:lnTo>
                  <a:pt x="3701288" y="1948941"/>
                </a:lnTo>
                <a:close/>
              </a:path>
              <a:path w="4340225" h="2322829">
                <a:moveTo>
                  <a:pt x="3633978" y="1913254"/>
                </a:moveTo>
                <a:lnTo>
                  <a:pt x="3616071" y="1946783"/>
                </a:lnTo>
                <a:lnTo>
                  <a:pt x="3649726" y="1964689"/>
                </a:lnTo>
                <a:lnTo>
                  <a:pt x="3667632" y="1931161"/>
                </a:lnTo>
                <a:lnTo>
                  <a:pt x="3633978" y="1913254"/>
                </a:lnTo>
                <a:close/>
              </a:path>
              <a:path w="4340225" h="2322829">
                <a:moveTo>
                  <a:pt x="3566668" y="1877440"/>
                </a:moveTo>
                <a:lnTo>
                  <a:pt x="3548760" y="1910969"/>
                </a:lnTo>
                <a:lnTo>
                  <a:pt x="3582416" y="1928876"/>
                </a:lnTo>
                <a:lnTo>
                  <a:pt x="3600323" y="1895347"/>
                </a:lnTo>
                <a:lnTo>
                  <a:pt x="3566668" y="1877440"/>
                </a:lnTo>
                <a:close/>
              </a:path>
              <a:path w="4340225" h="2322829">
                <a:moveTo>
                  <a:pt x="3499484" y="1841627"/>
                </a:moveTo>
                <a:lnTo>
                  <a:pt x="3481578" y="1875154"/>
                </a:lnTo>
                <a:lnTo>
                  <a:pt x="3515232" y="1893061"/>
                </a:lnTo>
                <a:lnTo>
                  <a:pt x="3533140" y="1859533"/>
                </a:lnTo>
                <a:lnTo>
                  <a:pt x="3499484" y="1841627"/>
                </a:lnTo>
                <a:close/>
              </a:path>
              <a:path w="4340225" h="2322829">
                <a:moveTo>
                  <a:pt x="3432175" y="1805813"/>
                </a:moveTo>
                <a:lnTo>
                  <a:pt x="3414268" y="1839340"/>
                </a:lnTo>
                <a:lnTo>
                  <a:pt x="3447923" y="1857247"/>
                </a:lnTo>
                <a:lnTo>
                  <a:pt x="3465829" y="1823720"/>
                </a:lnTo>
                <a:lnTo>
                  <a:pt x="3432175" y="1805813"/>
                </a:lnTo>
                <a:close/>
              </a:path>
              <a:path w="4340225" h="2322829">
                <a:moveTo>
                  <a:pt x="3364992" y="1769998"/>
                </a:moveTo>
                <a:lnTo>
                  <a:pt x="3347084" y="1803527"/>
                </a:lnTo>
                <a:lnTo>
                  <a:pt x="3380613" y="1821433"/>
                </a:lnTo>
                <a:lnTo>
                  <a:pt x="3398520" y="1787905"/>
                </a:lnTo>
                <a:lnTo>
                  <a:pt x="3364992" y="1769998"/>
                </a:lnTo>
                <a:close/>
              </a:path>
              <a:path w="4340225" h="2322829">
                <a:moveTo>
                  <a:pt x="3297681" y="1734184"/>
                </a:moveTo>
                <a:lnTo>
                  <a:pt x="3279775" y="1767713"/>
                </a:lnTo>
                <a:lnTo>
                  <a:pt x="3313429" y="1785620"/>
                </a:lnTo>
                <a:lnTo>
                  <a:pt x="3331337" y="1752091"/>
                </a:lnTo>
                <a:lnTo>
                  <a:pt x="3297681" y="1734184"/>
                </a:lnTo>
                <a:close/>
              </a:path>
              <a:path w="4340225" h="2322829">
                <a:moveTo>
                  <a:pt x="3230372" y="1698370"/>
                </a:moveTo>
                <a:lnTo>
                  <a:pt x="3212465" y="1731898"/>
                </a:lnTo>
                <a:lnTo>
                  <a:pt x="3246120" y="1749805"/>
                </a:lnTo>
                <a:lnTo>
                  <a:pt x="3264027" y="1716277"/>
                </a:lnTo>
                <a:lnTo>
                  <a:pt x="3230372" y="1698370"/>
                </a:lnTo>
                <a:close/>
              </a:path>
              <a:path w="4340225" h="2322829">
                <a:moveTo>
                  <a:pt x="3163189" y="1662557"/>
                </a:moveTo>
                <a:lnTo>
                  <a:pt x="3145281" y="1696211"/>
                </a:lnTo>
                <a:lnTo>
                  <a:pt x="3178937" y="1714119"/>
                </a:lnTo>
                <a:lnTo>
                  <a:pt x="3196844" y="1680464"/>
                </a:lnTo>
                <a:lnTo>
                  <a:pt x="3163189" y="1662557"/>
                </a:lnTo>
                <a:close/>
              </a:path>
              <a:path w="4340225" h="2322829">
                <a:moveTo>
                  <a:pt x="3095879" y="1626742"/>
                </a:moveTo>
                <a:lnTo>
                  <a:pt x="3077972" y="1660397"/>
                </a:lnTo>
                <a:lnTo>
                  <a:pt x="3111627" y="1678304"/>
                </a:lnTo>
                <a:lnTo>
                  <a:pt x="3129533" y="1644650"/>
                </a:lnTo>
                <a:lnTo>
                  <a:pt x="3095879" y="1626742"/>
                </a:lnTo>
                <a:close/>
              </a:path>
              <a:path w="4340225" h="2322829">
                <a:moveTo>
                  <a:pt x="3028696" y="1590928"/>
                </a:moveTo>
                <a:lnTo>
                  <a:pt x="3010789" y="1624583"/>
                </a:lnTo>
                <a:lnTo>
                  <a:pt x="3044317" y="1642490"/>
                </a:lnTo>
                <a:lnTo>
                  <a:pt x="3062224" y="1608835"/>
                </a:lnTo>
                <a:lnTo>
                  <a:pt x="3028696" y="1590928"/>
                </a:lnTo>
                <a:close/>
              </a:path>
              <a:path w="4340225" h="2322829">
                <a:moveTo>
                  <a:pt x="2961385" y="1555114"/>
                </a:moveTo>
                <a:lnTo>
                  <a:pt x="2943479" y="1588770"/>
                </a:lnTo>
                <a:lnTo>
                  <a:pt x="2977133" y="1606677"/>
                </a:lnTo>
                <a:lnTo>
                  <a:pt x="2995041" y="1573021"/>
                </a:lnTo>
                <a:lnTo>
                  <a:pt x="2961385" y="1555114"/>
                </a:lnTo>
                <a:close/>
              </a:path>
              <a:path w="4340225" h="2322829">
                <a:moveTo>
                  <a:pt x="2894076" y="1519301"/>
                </a:moveTo>
                <a:lnTo>
                  <a:pt x="2876169" y="1552955"/>
                </a:lnTo>
                <a:lnTo>
                  <a:pt x="2909824" y="1570863"/>
                </a:lnTo>
                <a:lnTo>
                  <a:pt x="2927730" y="1537208"/>
                </a:lnTo>
                <a:lnTo>
                  <a:pt x="2894076" y="1519301"/>
                </a:lnTo>
                <a:close/>
              </a:path>
              <a:path w="4340225" h="2322829">
                <a:moveTo>
                  <a:pt x="2826893" y="1483486"/>
                </a:moveTo>
                <a:lnTo>
                  <a:pt x="2808985" y="1517141"/>
                </a:lnTo>
                <a:lnTo>
                  <a:pt x="2842514" y="1535048"/>
                </a:lnTo>
                <a:lnTo>
                  <a:pt x="2860421" y="1501394"/>
                </a:lnTo>
                <a:lnTo>
                  <a:pt x="2826893" y="1483486"/>
                </a:lnTo>
                <a:close/>
              </a:path>
              <a:path w="4340225" h="2322829">
                <a:moveTo>
                  <a:pt x="2759583" y="1447673"/>
                </a:moveTo>
                <a:lnTo>
                  <a:pt x="2741676" y="1481327"/>
                </a:lnTo>
                <a:lnTo>
                  <a:pt x="2775331" y="1499234"/>
                </a:lnTo>
                <a:lnTo>
                  <a:pt x="2793238" y="1465579"/>
                </a:lnTo>
                <a:lnTo>
                  <a:pt x="2759583" y="1447673"/>
                </a:lnTo>
                <a:close/>
              </a:path>
              <a:path w="4340225" h="2322829">
                <a:moveTo>
                  <a:pt x="2692273" y="1411858"/>
                </a:moveTo>
                <a:lnTo>
                  <a:pt x="2674366" y="1445514"/>
                </a:lnTo>
                <a:lnTo>
                  <a:pt x="2708021" y="1463420"/>
                </a:lnTo>
                <a:lnTo>
                  <a:pt x="2725928" y="1429765"/>
                </a:lnTo>
                <a:lnTo>
                  <a:pt x="2692273" y="1411858"/>
                </a:lnTo>
                <a:close/>
              </a:path>
              <a:path w="4340225" h="2322829">
                <a:moveTo>
                  <a:pt x="2625090" y="1376044"/>
                </a:moveTo>
                <a:lnTo>
                  <a:pt x="2607183" y="1409700"/>
                </a:lnTo>
                <a:lnTo>
                  <a:pt x="2640838" y="1427606"/>
                </a:lnTo>
                <a:lnTo>
                  <a:pt x="2658745" y="1393952"/>
                </a:lnTo>
                <a:lnTo>
                  <a:pt x="2625090" y="1376044"/>
                </a:lnTo>
                <a:close/>
              </a:path>
              <a:path w="4340225" h="2322829">
                <a:moveTo>
                  <a:pt x="2557779" y="1340230"/>
                </a:moveTo>
                <a:lnTo>
                  <a:pt x="2539873" y="1373886"/>
                </a:lnTo>
                <a:lnTo>
                  <a:pt x="2573528" y="1391792"/>
                </a:lnTo>
                <a:lnTo>
                  <a:pt x="2591435" y="1358138"/>
                </a:lnTo>
                <a:lnTo>
                  <a:pt x="2557779" y="1340230"/>
                </a:lnTo>
                <a:close/>
              </a:path>
              <a:path w="4340225" h="2322829">
                <a:moveTo>
                  <a:pt x="2490597" y="1304416"/>
                </a:moveTo>
                <a:lnTo>
                  <a:pt x="2472690" y="1338072"/>
                </a:lnTo>
                <a:lnTo>
                  <a:pt x="2506218" y="1355978"/>
                </a:lnTo>
                <a:lnTo>
                  <a:pt x="2524125" y="1322324"/>
                </a:lnTo>
                <a:lnTo>
                  <a:pt x="2490597" y="1304416"/>
                </a:lnTo>
                <a:close/>
              </a:path>
              <a:path w="4340225" h="2322829">
                <a:moveTo>
                  <a:pt x="2423287" y="1268602"/>
                </a:moveTo>
                <a:lnTo>
                  <a:pt x="2405379" y="1302257"/>
                </a:lnTo>
                <a:lnTo>
                  <a:pt x="2439035" y="1320164"/>
                </a:lnTo>
                <a:lnTo>
                  <a:pt x="2456941" y="1286510"/>
                </a:lnTo>
                <a:lnTo>
                  <a:pt x="2423287" y="1268602"/>
                </a:lnTo>
                <a:close/>
              </a:path>
              <a:path w="4340225" h="2322829">
                <a:moveTo>
                  <a:pt x="2355977" y="1232789"/>
                </a:moveTo>
                <a:lnTo>
                  <a:pt x="2338070" y="1266443"/>
                </a:lnTo>
                <a:lnTo>
                  <a:pt x="2371725" y="1284351"/>
                </a:lnTo>
                <a:lnTo>
                  <a:pt x="2389632" y="1250695"/>
                </a:lnTo>
                <a:lnTo>
                  <a:pt x="2355977" y="1232789"/>
                </a:lnTo>
                <a:close/>
              </a:path>
              <a:path w="4340225" h="2322829">
                <a:moveTo>
                  <a:pt x="2288794" y="1196975"/>
                </a:moveTo>
                <a:lnTo>
                  <a:pt x="2270887" y="1230629"/>
                </a:lnTo>
                <a:lnTo>
                  <a:pt x="2304541" y="1248537"/>
                </a:lnTo>
                <a:lnTo>
                  <a:pt x="2322449" y="1214881"/>
                </a:lnTo>
                <a:lnTo>
                  <a:pt x="2288794" y="1196975"/>
                </a:lnTo>
                <a:close/>
              </a:path>
              <a:path w="4340225" h="2322829">
                <a:moveTo>
                  <a:pt x="2221484" y="1161161"/>
                </a:moveTo>
                <a:lnTo>
                  <a:pt x="2203577" y="1194815"/>
                </a:lnTo>
                <a:lnTo>
                  <a:pt x="2237232" y="1212723"/>
                </a:lnTo>
                <a:lnTo>
                  <a:pt x="2255139" y="1179067"/>
                </a:lnTo>
                <a:lnTo>
                  <a:pt x="2221484" y="1161161"/>
                </a:lnTo>
                <a:close/>
              </a:path>
              <a:path w="4340225" h="2322829">
                <a:moveTo>
                  <a:pt x="2154301" y="1125347"/>
                </a:moveTo>
                <a:lnTo>
                  <a:pt x="2136394" y="1159002"/>
                </a:lnTo>
                <a:lnTo>
                  <a:pt x="2169922" y="1176908"/>
                </a:lnTo>
                <a:lnTo>
                  <a:pt x="2187829" y="1143253"/>
                </a:lnTo>
                <a:lnTo>
                  <a:pt x="2154301" y="1125347"/>
                </a:lnTo>
                <a:close/>
              </a:path>
              <a:path w="4340225" h="2322829">
                <a:moveTo>
                  <a:pt x="2086990" y="1089532"/>
                </a:moveTo>
                <a:lnTo>
                  <a:pt x="2069084" y="1123188"/>
                </a:lnTo>
                <a:lnTo>
                  <a:pt x="2102739" y="1141094"/>
                </a:lnTo>
                <a:lnTo>
                  <a:pt x="2120646" y="1107439"/>
                </a:lnTo>
                <a:lnTo>
                  <a:pt x="2086990" y="1089532"/>
                </a:lnTo>
                <a:close/>
              </a:path>
              <a:path w="4340225" h="2322829">
                <a:moveTo>
                  <a:pt x="2019681" y="1053718"/>
                </a:moveTo>
                <a:lnTo>
                  <a:pt x="2001774" y="1087374"/>
                </a:lnTo>
                <a:lnTo>
                  <a:pt x="2035428" y="1105280"/>
                </a:lnTo>
                <a:lnTo>
                  <a:pt x="2053336" y="1071626"/>
                </a:lnTo>
                <a:lnTo>
                  <a:pt x="2019681" y="1053718"/>
                </a:lnTo>
                <a:close/>
              </a:path>
              <a:path w="4340225" h="2322829">
                <a:moveTo>
                  <a:pt x="1952498" y="1017904"/>
                </a:moveTo>
                <a:lnTo>
                  <a:pt x="1934590" y="1051560"/>
                </a:lnTo>
                <a:lnTo>
                  <a:pt x="1968119" y="1069466"/>
                </a:lnTo>
                <a:lnTo>
                  <a:pt x="1986026" y="1035812"/>
                </a:lnTo>
                <a:lnTo>
                  <a:pt x="1952498" y="1017904"/>
                </a:lnTo>
                <a:close/>
              </a:path>
              <a:path w="4340225" h="2322829">
                <a:moveTo>
                  <a:pt x="1885188" y="982090"/>
                </a:moveTo>
                <a:lnTo>
                  <a:pt x="1867281" y="1015745"/>
                </a:lnTo>
                <a:lnTo>
                  <a:pt x="1900936" y="1033652"/>
                </a:lnTo>
                <a:lnTo>
                  <a:pt x="1918843" y="999998"/>
                </a:lnTo>
                <a:lnTo>
                  <a:pt x="1885188" y="982090"/>
                </a:lnTo>
                <a:close/>
              </a:path>
              <a:path w="4340225" h="2322829">
                <a:moveTo>
                  <a:pt x="1817877" y="946276"/>
                </a:moveTo>
                <a:lnTo>
                  <a:pt x="1799971" y="979931"/>
                </a:lnTo>
                <a:lnTo>
                  <a:pt x="1833626" y="997838"/>
                </a:lnTo>
                <a:lnTo>
                  <a:pt x="1851533" y="964183"/>
                </a:lnTo>
                <a:lnTo>
                  <a:pt x="1817877" y="946276"/>
                </a:lnTo>
                <a:close/>
              </a:path>
              <a:path w="4340225" h="2322829">
                <a:moveTo>
                  <a:pt x="1750695" y="910463"/>
                </a:moveTo>
                <a:lnTo>
                  <a:pt x="1732788" y="944117"/>
                </a:lnTo>
                <a:lnTo>
                  <a:pt x="1766443" y="962025"/>
                </a:lnTo>
                <a:lnTo>
                  <a:pt x="1784350" y="928369"/>
                </a:lnTo>
                <a:lnTo>
                  <a:pt x="1750695" y="910463"/>
                </a:lnTo>
                <a:close/>
              </a:path>
              <a:path w="4340225" h="2322829">
                <a:moveTo>
                  <a:pt x="1683385" y="874649"/>
                </a:moveTo>
                <a:lnTo>
                  <a:pt x="1665477" y="908303"/>
                </a:lnTo>
                <a:lnTo>
                  <a:pt x="1699133" y="926211"/>
                </a:lnTo>
                <a:lnTo>
                  <a:pt x="1717039" y="892555"/>
                </a:lnTo>
                <a:lnTo>
                  <a:pt x="1683385" y="874649"/>
                </a:lnTo>
                <a:close/>
              </a:path>
              <a:path w="4340225" h="2322829">
                <a:moveTo>
                  <a:pt x="1616202" y="838835"/>
                </a:moveTo>
                <a:lnTo>
                  <a:pt x="1598295" y="872489"/>
                </a:lnTo>
                <a:lnTo>
                  <a:pt x="1631823" y="890397"/>
                </a:lnTo>
                <a:lnTo>
                  <a:pt x="1649729" y="856741"/>
                </a:lnTo>
                <a:lnTo>
                  <a:pt x="1616202" y="838835"/>
                </a:lnTo>
                <a:close/>
              </a:path>
              <a:path w="4340225" h="2322829">
                <a:moveTo>
                  <a:pt x="1548891" y="803020"/>
                </a:moveTo>
                <a:lnTo>
                  <a:pt x="1530985" y="836676"/>
                </a:lnTo>
                <a:lnTo>
                  <a:pt x="1564639" y="854582"/>
                </a:lnTo>
                <a:lnTo>
                  <a:pt x="1582547" y="820927"/>
                </a:lnTo>
                <a:lnTo>
                  <a:pt x="1548891" y="803020"/>
                </a:lnTo>
                <a:close/>
              </a:path>
              <a:path w="4340225" h="2322829">
                <a:moveTo>
                  <a:pt x="1481582" y="767206"/>
                </a:moveTo>
                <a:lnTo>
                  <a:pt x="1463675" y="800862"/>
                </a:lnTo>
                <a:lnTo>
                  <a:pt x="1497329" y="818768"/>
                </a:lnTo>
                <a:lnTo>
                  <a:pt x="1515237" y="785113"/>
                </a:lnTo>
                <a:lnTo>
                  <a:pt x="1481582" y="767206"/>
                </a:lnTo>
                <a:close/>
              </a:path>
              <a:path w="4340225" h="2322829">
                <a:moveTo>
                  <a:pt x="1414399" y="731392"/>
                </a:moveTo>
                <a:lnTo>
                  <a:pt x="1396491" y="765048"/>
                </a:lnTo>
                <a:lnTo>
                  <a:pt x="1430147" y="782954"/>
                </a:lnTo>
                <a:lnTo>
                  <a:pt x="1448053" y="749300"/>
                </a:lnTo>
                <a:lnTo>
                  <a:pt x="1414399" y="731392"/>
                </a:lnTo>
                <a:close/>
              </a:path>
              <a:path w="4340225" h="2322829">
                <a:moveTo>
                  <a:pt x="1347089" y="695578"/>
                </a:moveTo>
                <a:lnTo>
                  <a:pt x="1329182" y="729233"/>
                </a:lnTo>
                <a:lnTo>
                  <a:pt x="1362837" y="747140"/>
                </a:lnTo>
                <a:lnTo>
                  <a:pt x="1380744" y="713486"/>
                </a:lnTo>
                <a:lnTo>
                  <a:pt x="1347089" y="695578"/>
                </a:lnTo>
                <a:close/>
              </a:path>
              <a:path w="4340225" h="2322829">
                <a:moveTo>
                  <a:pt x="1279906" y="659764"/>
                </a:moveTo>
                <a:lnTo>
                  <a:pt x="1261999" y="693419"/>
                </a:lnTo>
                <a:lnTo>
                  <a:pt x="1295527" y="711326"/>
                </a:lnTo>
                <a:lnTo>
                  <a:pt x="1313434" y="677672"/>
                </a:lnTo>
                <a:lnTo>
                  <a:pt x="1279906" y="659764"/>
                </a:lnTo>
                <a:close/>
              </a:path>
              <a:path w="4340225" h="2322829">
                <a:moveTo>
                  <a:pt x="1212596" y="624077"/>
                </a:moveTo>
                <a:lnTo>
                  <a:pt x="1194689" y="657605"/>
                </a:lnTo>
                <a:lnTo>
                  <a:pt x="1228344" y="675513"/>
                </a:lnTo>
                <a:lnTo>
                  <a:pt x="1246251" y="641857"/>
                </a:lnTo>
                <a:lnTo>
                  <a:pt x="1212596" y="624077"/>
                </a:lnTo>
                <a:close/>
              </a:path>
              <a:path w="4340225" h="2322829">
                <a:moveTo>
                  <a:pt x="1145286" y="588263"/>
                </a:moveTo>
                <a:lnTo>
                  <a:pt x="1127378" y="621791"/>
                </a:lnTo>
                <a:lnTo>
                  <a:pt x="1161034" y="639699"/>
                </a:lnTo>
                <a:lnTo>
                  <a:pt x="1178940" y="606170"/>
                </a:lnTo>
                <a:lnTo>
                  <a:pt x="1145286" y="588263"/>
                </a:lnTo>
                <a:close/>
              </a:path>
              <a:path w="4340225" h="2322829">
                <a:moveTo>
                  <a:pt x="1078102" y="552450"/>
                </a:moveTo>
                <a:lnTo>
                  <a:pt x="1060196" y="585977"/>
                </a:lnTo>
                <a:lnTo>
                  <a:pt x="1093851" y="603885"/>
                </a:lnTo>
                <a:lnTo>
                  <a:pt x="1111758" y="570356"/>
                </a:lnTo>
                <a:lnTo>
                  <a:pt x="1078102" y="552450"/>
                </a:lnTo>
                <a:close/>
              </a:path>
              <a:path w="4340225" h="2322829">
                <a:moveTo>
                  <a:pt x="1010793" y="516636"/>
                </a:moveTo>
                <a:lnTo>
                  <a:pt x="992886" y="550163"/>
                </a:lnTo>
                <a:lnTo>
                  <a:pt x="1026540" y="568070"/>
                </a:lnTo>
                <a:lnTo>
                  <a:pt x="1044448" y="534542"/>
                </a:lnTo>
                <a:lnTo>
                  <a:pt x="1010793" y="516636"/>
                </a:lnTo>
                <a:close/>
              </a:path>
              <a:path w="4340225" h="2322829">
                <a:moveTo>
                  <a:pt x="943483" y="480822"/>
                </a:moveTo>
                <a:lnTo>
                  <a:pt x="925576" y="514350"/>
                </a:lnTo>
                <a:lnTo>
                  <a:pt x="959231" y="532256"/>
                </a:lnTo>
                <a:lnTo>
                  <a:pt x="977138" y="498728"/>
                </a:lnTo>
                <a:lnTo>
                  <a:pt x="943483" y="480822"/>
                </a:lnTo>
                <a:close/>
              </a:path>
              <a:path w="4340225" h="2322829">
                <a:moveTo>
                  <a:pt x="876300" y="445007"/>
                </a:moveTo>
                <a:lnTo>
                  <a:pt x="858393" y="478536"/>
                </a:lnTo>
                <a:lnTo>
                  <a:pt x="892048" y="496442"/>
                </a:lnTo>
                <a:lnTo>
                  <a:pt x="909954" y="462914"/>
                </a:lnTo>
                <a:lnTo>
                  <a:pt x="876300" y="445007"/>
                </a:lnTo>
                <a:close/>
              </a:path>
              <a:path w="4340225" h="2322829">
                <a:moveTo>
                  <a:pt x="808989" y="409193"/>
                </a:moveTo>
                <a:lnTo>
                  <a:pt x="791083" y="442722"/>
                </a:lnTo>
                <a:lnTo>
                  <a:pt x="824738" y="460628"/>
                </a:lnTo>
                <a:lnTo>
                  <a:pt x="842645" y="427100"/>
                </a:lnTo>
                <a:lnTo>
                  <a:pt x="808989" y="409193"/>
                </a:lnTo>
                <a:close/>
              </a:path>
              <a:path w="4340225" h="2322829">
                <a:moveTo>
                  <a:pt x="741807" y="373379"/>
                </a:moveTo>
                <a:lnTo>
                  <a:pt x="723900" y="407035"/>
                </a:lnTo>
                <a:lnTo>
                  <a:pt x="757427" y="424814"/>
                </a:lnTo>
                <a:lnTo>
                  <a:pt x="775335" y="391287"/>
                </a:lnTo>
                <a:lnTo>
                  <a:pt x="741807" y="373379"/>
                </a:lnTo>
                <a:close/>
              </a:path>
              <a:path w="4340225" h="2322829">
                <a:moveTo>
                  <a:pt x="674497" y="337565"/>
                </a:moveTo>
                <a:lnTo>
                  <a:pt x="656589" y="371220"/>
                </a:lnTo>
                <a:lnTo>
                  <a:pt x="690245" y="389127"/>
                </a:lnTo>
                <a:lnTo>
                  <a:pt x="708151" y="355473"/>
                </a:lnTo>
                <a:lnTo>
                  <a:pt x="674497" y="337565"/>
                </a:lnTo>
                <a:close/>
              </a:path>
              <a:path w="4340225" h="2322829">
                <a:moveTo>
                  <a:pt x="607187" y="301751"/>
                </a:moveTo>
                <a:lnTo>
                  <a:pt x="589279" y="335406"/>
                </a:lnTo>
                <a:lnTo>
                  <a:pt x="622935" y="353313"/>
                </a:lnTo>
                <a:lnTo>
                  <a:pt x="640841" y="319658"/>
                </a:lnTo>
                <a:lnTo>
                  <a:pt x="607187" y="301751"/>
                </a:lnTo>
                <a:close/>
              </a:path>
              <a:path w="4340225" h="2322829">
                <a:moveTo>
                  <a:pt x="540003" y="265938"/>
                </a:moveTo>
                <a:lnTo>
                  <a:pt x="522097" y="299592"/>
                </a:lnTo>
                <a:lnTo>
                  <a:pt x="555751" y="317500"/>
                </a:lnTo>
                <a:lnTo>
                  <a:pt x="573659" y="283844"/>
                </a:lnTo>
                <a:lnTo>
                  <a:pt x="540003" y="265938"/>
                </a:lnTo>
                <a:close/>
              </a:path>
              <a:path w="4340225" h="2322829">
                <a:moveTo>
                  <a:pt x="472694" y="230124"/>
                </a:moveTo>
                <a:lnTo>
                  <a:pt x="454787" y="263778"/>
                </a:lnTo>
                <a:lnTo>
                  <a:pt x="488441" y="281686"/>
                </a:lnTo>
                <a:lnTo>
                  <a:pt x="506349" y="248030"/>
                </a:lnTo>
                <a:lnTo>
                  <a:pt x="472694" y="230124"/>
                </a:lnTo>
                <a:close/>
              </a:path>
              <a:path w="4340225" h="2322829">
                <a:moveTo>
                  <a:pt x="405511" y="194310"/>
                </a:moveTo>
                <a:lnTo>
                  <a:pt x="387603" y="227964"/>
                </a:lnTo>
                <a:lnTo>
                  <a:pt x="421132" y="245872"/>
                </a:lnTo>
                <a:lnTo>
                  <a:pt x="439038" y="212216"/>
                </a:lnTo>
                <a:lnTo>
                  <a:pt x="405511" y="194310"/>
                </a:lnTo>
                <a:close/>
              </a:path>
              <a:path w="4340225" h="2322829">
                <a:moveTo>
                  <a:pt x="338200" y="158495"/>
                </a:moveTo>
                <a:lnTo>
                  <a:pt x="320294" y="192150"/>
                </a:lnTo>
                <a:lnTo>
                  <a:pt x="353949" y="210057"/>
                </a:lnTo>
                <a:lnTo>
                  <a:pt x="371856" y="176402"/>
                </a:lnTo>
                <a:lnTo>
                  <a:pt x="338200" y="158495"/>
                </a:lnTo>
                <a:close/>
              </a:path>
              <a:path w="4340225" h="2322829">
                <a:moveTo>
                  <a:pt x="270890" y="122681"/>
                </a:moveTo>
                <a:lnTo>
                  <a:pt x="252984" y="156337"/>
                </a:lnTo>
                <a:lnTo>
                  <a:pt x="286638" y="174243"/>
                </a:lnTo>
                <a:lnTo>
                  <a:pt x="304546" y="140588"/>
                </a:lnTo>
                <a:lnTo>
                  <a:pt x="270890" y="122681"/>
                </a:lnTo>
                <a:close/>
              </a:path>
              <a:path w="4340225" h="2322829">
                <a:moveTo>
                  <a:pt x="203708" y="86867"/>
                </a:moveTo>
                <a:lnTo>
                  <a:pt x="185800" y="120523"/>
                </a:lnTo>
                <a:lnTo>
                  <a:pt x="219456" y="138429"/>
                </a:lnTo>
                <a:lnTo>
                  <a:pt x="237362" y="104775"/>
                </a:lnTo>
                <a:lnTo>
                  <a:pt x="203708" y="86867"/>
                </a:lnTo>
                <a:close/>
              </a:path>
              <a:path w="4340225" h="2322829">
                <a:moveTo>
                  <a:pt x="0" y="0"/>
                </a:moveTo>
                <a:lnTo>
                  <a:pt x="74040" y="104139"/>
                </a:lnTo>
                <a:lnTo>
                  <a:pt x="93932" y="66801"/>
                </a:lnTo>
                <a:lnTo>
                  <a:pt x="84836" y="66801"/>
                </a:lnTo>
                <a:lnTo>
                  <a:pt x="75057" y="61594"/>
                </a:lnTo>
                <a:lnTo>
                  <a:pt x="92963" y="27939"/>
                </a:lnTo>
                <a:lnTo>
                  <a:pt x="114636" y="27939"/>
                </a:lnTo>
                <a:lnTo>
                  <a:pt x="127762" y="3301"/>
                </a:lnTo>
                <a:lnTo>
                  <a:pt x="0" y="0"/>
                </a:lnTo>
                <a:close/>
              </a:path>
              <a:path w="4340225" h="2322829">
                <a:moveTo>
                  <a:pt x="136398" y="51053"/>
                </a:moveTo>
                <a:lnTo>
                  <a:pt x="118490" y="84708"/>
                </a:lnTo>
                <a:lnTo>
                  <a:pt x="152146" y="102615"/>
                </a:lnTo>
                <a:lnTo>
                  <a:pt x="170052" y="68961"/>
                </a:lnTo>
                <a:lnTo>
                  <a:pt x="136398" y="51053"/>
                </a:lnTo>
                <a:close/>
              </a:path>
              <a:path w="4340225" h="2322829">
                <a:moveTo>
                  <a:pt x="92963" y="27939"/>
                </a:moveTo>
                <a:lnTo>
                  <a:pt x="75057" y="61594"/>
                </a:lnTo>
                <a:lnTo>
                  <a:pt x="84836" y="66801"/>
                </a:lnTo>
                <a:lnTo>
                  <a:pt x="102743" y="33147"/>
                </a:lnTo>
                <a:lnTo>
                  <a:pt x="92963" y="27939"/>
                </a:lnTo>
                <a:close/>
              </a:path>
              <a:path w="4340225" h="2322829">
                <a:moveTo>
                  <a:pt x="114636" y="27939"/>
                </a:moveTo>
                <a:lnTo>
                  <a:pt x="92963" y="27939"/>
                </a:lnTo>
                <a:lnTo>
                  <a:pt x="102743" y="33147"/>
                </a:lnTo>
                <a:lnTo>
                  <a:pt x="84836" y="66801"/>
                </a:lnTo>
                <a:lnTo>
                  <a:pt x="93932" y="66801"/>
                </a:lnTo>
                <a:lnTo>
                  <a:pt x="114636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3"/>
          <p:cNvSpPr/>
          <p:nvPr/>
        </p:nvSpPr>
        <p:spPr>
          <a:xfrm>
            <a:off x="5866638" y="2581164"/>
            <a:ext cx="2203450" cy="2326640"/>
          </a:xfrm>
          <a:custGeom>
            <a:avLst/>
            <a:gdLst/>
            <a:ahLst/>
            <a:cxnLst/>
            <a:rect l="l" t="t" r="r" b="b"/>
            <a:pathLst>
              <a:path w="2203450" h="2326640">
                <a:moveTo>
                  <a:pt x="2177034" y="2272791"/>
                </a:moveTo>
                <a:lnTo>
                  <a:pt x="2149475" y="2298954"/>
                </a:lnTo>
                <a:lnTo>
                  <a:pt x="2175637" y="2326640"/>
                </a:lnTo>
                <a:lnTo>
                  <a:pt x="2203322" y="2300478"/>
                </a:lnTo>
                <a:lnTo>
                  <a:pt x="2177034" y="2272791"/>
                </a:lnTo>
                <a:close/>
              </a:path>
              <a:path w="2203450" h="2326640">
                <a:moveTo>
                  <a:pt x="2124710" y="2217420"/>
                </a:moveTo>
                <a:lnTo>
                  <a:pt x="2097023" y="2243709"/>
                </a:lnTo>
                <a:lnTo>
                  <a:pt x="2123186" y="2271395"/>
                </a:lnTo>
                <a:lnTo>
                  <a:pt x="2150871" y="2245106"/>
                </a:lnTo>
                <a:lnTo>
                  <a:pt x="2124710" y="2217420"/>
                </a:lnTo>
                <a:close/>
              </a:path>
              <a:path w="2203450" h="2326640">
                <a:moveTo>
                  <a:pt x="2072386" y="2162175"/>
                </a:moveTo>
                <a:lnTo>
                  <a:pt x="2044700" y="2188337"/>
                </a:lnTo>
                <a:lnTo>
                  <a:pt x="2070862" y="2216022"/>
                </a:lnTo>
                <a:lnTo>
                  <a:pt x="2098547" y="2189861"/>
                </a:lnTo>
                <a:lnTo>
                  <a:pt x="2072386" y="2162175"/>
                </a:lnTo>
                <a:close/>
              </a:path>
              <a:path w="2203450" h="2326640">
                <a:moveTo>
                  <a:pt x="2019935" y="2106803"/>
                </a:moveTo>
                <a:lnTo>
                  <a:pt x="1992248" y="2132965"/>
                </a:lnTo>
                <a:lnTo>
                  <a:pt x="2018538" y="2160651"/>
                </a:lnTo>
                <a:lnTo>
                  <a:pt x="2046096" y="2134489"/>
                </a:lnTo>
                <a:lnTo>
                  <a:pt x="2019935" y="2106803"/>
                </a:lnTo>
                <a:close/>
              </a:path>
              <a:path w="2203450" h="2326640">
                <a:moveTo>
                  <a:pt x="1967611" y="2051431"/>
                </a:moveTo>
                <a:lnTo>
                  <a:pt x="1939925" y="2077593"/>
                </a:lnTo>
                <a:lnTo>
                  <a:pt x="1966087" y="2105279"/>
                </a:lnTo>
                <a:lnTo>
                  <a:pt x="1993772" y="2079116"/>
                </a:lnTo>
                <a:lnTo>
                  <a:pt x="1967611" y="2051431"/>
                </a:lnTo>
                <a:close/>
              </a:path>
              <a:path w="2203450" h="2326640">
                <a:moveTo>
                  <a:pt x="1915160" y="1996058"/>
                </a:moveTo>
                <a:lnTo>
                  <a:pt x="1887601" y="2022347"/>
                </a:lnTo>
                <a:lnTo>
                  <a:pt x="1913763" y="2049907"/>
                </a:lnTo>
                <a:lnTo>
                  <a:pt x="1941448" y="2023745"/>
                </a:lnTo>
                <a:lnTo>
                  <a:pt x="1915160" y="1996058"/>
                </a:lnTo>
                <a:close/>
              </a:path>
              <a:path w="2203450" h="2326640">
                <a:moveTo>
                  <a:pt x="1862836" y="1940814"/>
                </a:moveTo>
                <a:lnTo>
                  <a:pt x="1835150" y="1966976"/>
                </a:lnTo>
                <a:lnTo>
                  <a:pt x="1861312" y="1994662"/>
                </a:lnTo>
                <a:lnTo>
                  <a:pt x="1888997" y="1968372"/>
                </a:lnTo>
                <a:lnTo>
                  <a:pt x="1862836" y="1940814"/>
                </a:lnTo>
                <a:close/>
              </a:path>
              <a:path w="2203450" h="2326640">
                <a:moveTo>
                  <a:pt x="1810512" y="1885441"/>
                </a:moveTo>
                <a:lnTo>
                  <a:pt x="1782826" y="1911603"/>
                </a:lnTo>
                <a:lnTo>
                  <a:pt x="1808988" y="1939289"/>
                </a:lnTo>
                <a:lnTo>
                  <a:pt x="1836673" y="1913127"/>
                </a:lnTo>
                <a:lnTo>
                  <a:pt x="1810512" y="1885441"/>
                </a:lnTo>
                <a:close/>
              </a:path>
              <a:path w="2203450" h="2326640">
                <a:moveTo>
                  <a:pt x="1758061" y="1830070"/>
                </a:moveTo>
                <a:lnTo>
                  <a:pt x="1730375" y="1856232"/>
                </a:lnTo>
                <a:lnTo>
                  <a:pt x="1756664" y="1883918"/>
                </a:lnTo>
                <a:lnTo>
                  <a:pt x="1784222" y="1857756"/>
                </a:lnTo>
                <a:lnTo>
                  <a:pt x="1758061" y="1830070"/>
                </a:lnTo>
                <a:close/>
              </a:path>
              <a:path w="2203450" h="2326640">
                <a:moveTo>
                  <a:pt x="1705737" y="1774697"/>
                </a:moveTo>
                <a:lnTo>
                  <a:pt x="1678051" y="1800859"/>
                </a:lnTo>
                <a:lnTo>
                  <a:pt x="1704213" y="1828545"/>
                </a:lnTo>
                <a:lnTo>
                  <a:pt x="1731898" y="1802383"/>
                </a:lnTo>
                <a:lnTo>
                  <a:pt x="1705737" y="1774697"/>
                </a:lnTo>
                <a:close/>
              </a:path>
              <a:path w="2203450" h="2326640">
                <a:moveTo>
                  <a:pt x="1653286" y="1719326"/>
                </a:moveTo>
                <a:lnTo>
                  <a:pt x="1625600" y="1745614"/>
                </a:lnTo>
                <a:lnTo>
                  <a:pt x="1651889" y="1773174"/>
                </a:lnTo>
                <a:lnTo>
                  <a:pt x="1679575" y="1747012"/>
                </a:lnTo>
                <a:lnTo>
                  <a:pt x="1653286" y="1719326"/>
                </a:lnTo>
                <a:close/>
              </a:path>
              <a:path w="2203450" h="2326640">
                <a:moveTo>
                  <a:pt x="1600962" y="1664081"/>
                </a:moveTo>
                <a:lnTo>
                  <a:pt x="1573276" y="1690243"/>
                </a:lnTo>
                <a:lnTo>
                  <a:pt x="1599438" y="1717928"/>
                </a:lnTo>
                <a:lnTo>
                  <a:pt x="1627123" y="1691639"/>
                </a:lnTo>
                <a:lnTo>
                  <a:pt x="1600962" y="1664081"/>
                </a:lnTo>
                <a:close/>
              </a:path>
              <a:path w="2203450" h="2326640">
                <a:moveTo>
                  <a:pt x="1548638" y="1608708"/>
                </a:moveTo>
                <a:lnTo>
                  <a:pt x="1520952" y="1634870"/>
                </a:lnTo>
                <a:lnTo>
                  <a:pt x="1547114" y="1662557"/>
                </a:lnTo>
                <a:lnTo>
                  <a:pt x="1574800" y="1636395"/>
                </a:lnTo>
                <a:lnTo>
                  <a:pt x="1548638" y="1608708"/>
                </a:lnTo>
                <a:close/>
              </a:path>
              <a:path w="2203450" h="2326640">
                <a:moveTo>
                  <a:pt x="1496187" y="1553337"/>
                </a:moveTo>
                <a:lnTo>
                  <a:pt x="1468501" y="1579499"/>
                </a:lnTo>
                <a:lnTo>
                  <a:pt x="1494663" y="1607184"/>
                </a:lnTo>
                <a:lnTo>
                  <a:pt x="1522348" y="1581022"/>
                </a:lnTo>
                <a:lnTo>
                  <a:pt x="1496187" y="1553337"/>
                </a:lnTo>
                <a:close/>
              </a:path>
              <a:path w="2203450" h="2326640">
                <a:moveTo>
                  <a:pt x="1443863" y="1497964"/>
                </a:moveTo>
                <a:lnTo>
                  <a:pt x="1416177" y="1524127"/>
                </a:lnTo>
                <a:lnTo>
                  <a:pt x="1442339" y="1551813"/>
                </a:lnTo>
                <a:lnTo>
                  <a:pt x="1470025" y="1525651"/>
                </a:lnTo>
                <a:lnTo>
                  <a:pt x="1443863" y="1497964"/>
                </a:lnTo>
                <a:close/>
              </a:path>
              <a:path w="2203450" h="2326640">
                <a:moveTo>
                  <a:pt x="1391412" y="1442592"/>
                </a:moveTo>
                <a:lnTo>
                  <a:pt x="1363726" y="1468881"/>
                </a:lnTo>
                <a:lnTo>
                  <a:pt x="1390014" y="1496440"/>
                </a:lnTo>
                <a:lnTo>
                  <a:pt x="1417701" y="1470278"/>
                </a:lnTo>
                <a:lnTo>
                  <a:pt x="1391412" y="1442592"/>
                </a:lnTo>
                <a:close/>
              </a:path>
              <a:path w="2203450" h="2326640">
                <a:moveTo>
                  <a:pt x="1339088" y="1387348"/>
                </a:moveTo>
                <a:lnTo>
                  <a:pt x="1311402" y="1413510"/>
                </a:lnTo>
                <a:lnTo>
                  <a:pt x="1337564" y="1441196"/>
                </a:lnTo>
                <a:lnTo>
                  <a:pt x="1365250" y="1414906"/>
                </a:lnTo>
                <a:lnTo>
                  <a:pt x="1339088" y="1387348"/>
                </a:lnTo>
                <a:close/>
              </a:path>
              <a:path w="2203450" h="2326640">
                <a:moveTo>
                  <a:pt x="1286764" y="1331976"/>
                </a:moveTo>
                <a:lnTo>
                  <a:pt x="1259078" y="1358138"/>
                </a:lnTo>
                <a:lnTo>
                  <a:pt x="1285239" y="1385824"/>
                </a:lnTo>
                <a:lnTo>
                  <a:pt x="1312926" y="1359662"/>
                </a:lnTo>
                <a:lnTo>
                  <a:pt x="1286764" y="1331976"/>
                </a:lnTo>
                <a:close/>
              </a:path>
              <a:path w="2203450" h="2326640">
                <a:moveTo>
                  <a:pt x="1234313" y="1276603"/>
                </a:moveTo>
                <a:lnTo>
                  <a:pt x="1206627" y="1302765"/>
                </a:lnTo>
                <a:lnTo>
                  <a:pt x="1232789" y="1330452"/>
                </a:lnTo>
                <a:lnTo>
                  <a:pt x="1260475" y="1304289"/>
                </a:lnTo>
                <a:lnTo>
                  <a:pt x="1234313" y="1276603"/>
                </a:lnTo>
                <a:close/>
              </a:path>
              <a:path w="2203450" h="2326640">
                <a:moveTo>
                  <a:pt x="1181989" y="1221231"/>
                </a:moveTo>
                <a:lnTo>
                  <a:pt x="1154303" y="1247393"/>
                </a:lnTo>
                <a:lnTo>
                  <a:pt x="1180464" y="1275079"/>
                </a:lnTo>
                <a:lnTo>
                  <a:pt x="1208151" y="1248917"/>
                </a:lnTo>
                <a:lnTo>
                  <a:pt x="1181989" y="1221231"/>
                </a:lnTo>
                <a:close/>
              </a:path>
              <a:path w="2203450" h="2326640">
                <a:moveTo>
                  <a:pt x="1129538" y="1165860"/>
                </a:moveTo>
                <a:lnTo>
                  <a:pt x="1101852" y="1192149"/>
                </a:lnTo>
                <a:lnTo>
                  <a:pt x="1128140" y="1219708"/>
                </a:lnTo>
                <a:lnTo>
                  <a:pt x="1155700" y="1193546"/>
                </a:lnTo>
                <a:lnTo>
                  <a:pt x="1129538" y="1165860"/>
                </a:lnTo>
                <a:close/>
              </a:path>
              <a:path w="2203450" h="2326640">
                <a:moveTo>
                  <a:pt x="1077214" y="1110614"/>
                </a:moveTo>
                <a:lnTo>
                  <a:pt x="1049528" y="1136777"/>
                </a:lnTo>
                <a:lnTo>
                  <a:pt x="1075689" y="1164463"/>
                </a:lnTo>
                <a:lnTo>
                  <a:pt x="1103376" y="1138174"/>
                </a:lnTo>
                <a:lnTo>
                  <a:pt x="1077214" y="1110614"/>
                </a:lnTo>
                <a:close/>
              </a:path>
              <a:path w="2203450" h="2326640">
                <a:moveTo>
                  <a:pt x="1024763" y="1055242"/>
                </a:moveTo>
                <a:lnTo>
                  <a:pt x="997204" y="1081404"/>
                </a:lnTo>
                <a:lnTo>
                  <a:pt x="1023365" y="1109090"/>
                </a:lnTo>
                <a:lnTo>
                  <a:pt x="1051052" y="1082928"/>
                </a:lnTo>
                <a:lnTo>
                  <a:pt x="1024763" y="1055242"/>
                </a:lnTo>
                <a:close/>
              </a:path>
              <a:path w="2203450" h="2326640">
                <a:moveTo>
                  <a:pt x="972438" y="999871"/>
                </a:moveTo>
                <a:lnTo>
                  <a:pt x="944753" y="1026033"/>
                </a:lnTo>
                <a:lnTo>
                  <a:pt x="970914" y="1053718"/>
                </a:lnTo>
                <a:lnTo>
                  <a:pt x="998601" y="1027556"/>
                </a:lnTo>
                <a:lnTo>
                  <a:pt x="972438" y="999871"/>
                </a:lnTo>
                <a:close/>
              </a:path>
              <a:path w="2203450" h="2326640">
                <a:moveTo>
                  <a:pt x="920114" y="944499"/>
                </a:moveTo>
                <a:lnTo>
                  <a:pt x="892429" y="970661"/>
                </a:lnTo>
                <a:lnTo>
                  <a:pt x="918590" y="998347"/>
                </a:lnTo>
                <a:lnTo>
                  <a:pt x="946277" y="972185"/>
                </a:lnTo>
                <a:lnTo>
                  <a:pt x="920114" y="944499"/>
                </a:lnTo>
                <a:close/>
              </a:path>
              <a:path w="2203450" h="2326640">
                <a:moveTo>
                  <a:pt x="867663" y="889126"/>
                </a:moveTo>
                <a:lnTo>
                  <a:pt x="839978" y="915415"/>
                </a:lnTo>
                <a:lnTo>
                  <a:pt x="866266" y="942975"/>
                </a:lnTo>
                <a:lnTo>
                  <a:pt x="893826" y="916813"/>
                </a:lnTo>
                <a:lnTo>
                  <a:pt x="867663" y="889126"/>
                </a:lnTo>
                <a:close/>
              </a:path>
              <a:path w="2203450" h="2326640">
                <a:moveTo>
                  <a:pt x="815339" y="833881"/>
                </a:moveTo>
                <a:lnTo>
                  <a:pt x="787654" y="860043"/>
                </a:lnTo>
                <a:lnTo>
                  <a:pt x="813815" y="887729"/>
                </a:lnTo>
                <a:lnTo>
                  <a:pt x="841502" y="861440"/>
                </a:lnTo>
                <a:lnTo>
                  <a:pt x="815339" y="833881"/>
                </a:lnTo>
                <a:close/>
              </a:path>
              <a:path w="2203450" h="2326640">
                <a:moveTo>
                  <a:pt x="762888" y="778510"/>
                </a:moveTo>
                <a:lnTo>
                  <a:pt x="735330" y="804672"/>
                </a:lnTo>
                <a:lnTo>
                  <a:pt x="761491" y="832358"/>
                </a:lnTo>
                <a:lnTo>
                  <a:pt x="789178" y="806196"/>
                </a:lnTo>
                <a:lnTo>
                  <a:pt x="762888" y="778510"/>
                </a:lnTo>
                <a:close/>
              </a:path>
              <a:path w="2203450" h="2326640">
                <a:moveTo>
                  <a:pt x="710564" y="723138"/>
                </a:moveTo>
                <a:lnTo>
                  <a:pt x="682879" y="749300"/>
                </a:lnTo>
                <a:lnTo>
                  <a:pt x="709040" y="776986"/>
                </a:lnTo>
                <a:lnTo>
                  <a:pt x="736727" y="750824"/>
                </a:lnTo>
                <a:lnTo>
                  <a:pt x="710564" y="723138"/>
                </a:lnTo>
                <a:close/>
              </a:path>
              <a:path w="2203450" h="2326640">
                <a:moveTo>
                  <a:pt x="658240" y="667765"/>
                </a:moveTo>
                <a:lnTo>
                  <a:pt x="630554" y="693927"/>
                </a:lnTo>
                <a:lnTo>
                  <a:pt x="656716" y="721613"/>
                </a:lnTo>
                <a:lnTo>
                  <a:pt x="684403" y="695451"/>
                </a:lnTo>
                <a:lnTo>
                  <a:pt x="658240" y="667765"/>
                </a:lnTo>
                <a:close/>
              </a:path>
              <a:path w="2203450" h="2326640">
                <a:moveTo>
                  <a:pt x="605789" y="612393"/>
                </a:moveTo>
                <a:lnTo>
                  <a:pt x="578103" y="638683"/>
                </a:lnTo>
                <a:lnTo>
                  <a:pt x="604265" y="666368"/>
                </a:lnTo>
                <a:lnTo>
                  <a:pt x="631951" y="640079"/>
                </a:lnTo>
                <a:lnTo>
                  <a:pt x="605789" y="612393"/>
                </a:lnTo>
                <a:close/>
              </a:path>
              <a:path w="2203450" h="2326640">
                <a:moveTo>
                  <a:pt x="553465" y="557149"/>
                </a:moveTo>
                <a:lnTo>
                  <a:pt x="525779" y="583311"/>
                </a:lnTo>
                <a:lnTo>
                  <a:pt x="551941" y="610997"/>
                </a:lnTo>
                <a:lnTo>
                  <a:pt x="579627" y="584835"/>
                </a:lnTo>
                <a:lnTo>
                  <a:pt x="553465" y="557149"/>
                </a:lnTo>
                <a:close/>
              </a:path>
              <a:path w="2203450" h="2326640">
                <a:moveTo>
                  <a:pt x="501014" y="501776"/>
                </a:moveTo>
                <a:lnTo>
                  <a:pt x="473328" y="527938"/>
                </a:lnTo>
                <a:lnTo>
                  <a:pt x="499617" y="555625"/>
                </a:lnTo>
                <a:lnTo>
                  <a:pt x="527303" y="529463"/>
                </a:lnTo>
                <a:lnTo>
                  <a:pt x="501014" y="501776"/>
                </a:lnTo>
                <a:close/>
              </a:path>
              <a:path w="2203450" h="2326640">
                <a:moveTo>
                  <a:pt x="448690" y="446404"/>
                </a:moveTo>
                <a:lnTo>
                  <a:pt x="421004" y="472566"/>
                </a:lnTo>
                <a:lnTo>
                  <a:pt x="447166" y="500252"/>
                </a:lnTo>
                <a:lnTo>
                  <a:pt x="474852" y="474090"/>
                </a:lnTo>
                <a:lnTo>
                  <a:pt x="448690" y="446404"/>
                </a:lnTo>
                <a:close/>
              </a:path>
              <a:path w="2203450" h="2326640">
                <a:moveTo>
                  <a:pt x="396366" y="391033"/>
                </a:moveTo>
                <a:lnTo>
                  <a:pt x="368681" y="417194"/>
                </a:lnTo>
                <a:lnTo>
                  <a:pt x="394842" y="444880"/>
                </a:lnTo>
                <a:lnTo>
                  <a:pt x="422528" y="418718"/>
                </a:lnTo>
                <a:lnTo>
                  <a:pt x="396366" y="391033"/>
                </a:lnTo>
                <a:close/>
              </a:path>
              <a:path w="2203450" h="2326640">
                <a:moveTo>
                  <a:pt x="343915" y="335661"/>
                </a:moveTo>
                <a:lnTo>
                  <a:pt x="316229" y="361950"/>
                </a:lnTo>
                <a:lnTo>
                  <a:pt x="342391" y="389636"/>
                </a:lnTo>
                <a:lnTo>
                  <a:pt x="370077" y="363347"/>
                </a:lnTo>
                <a:lnTo>
                  <a:pt x="343915" y="335661"/>
                </a:lnTo>
                <a:close/>
              </a:path>
              <a:path w="2203450" h="2326640">
                <a:moveTo>
                  <a:pt x="291591" y="280415"/>
                </a:moveTo>
                <a:lnTo>
                  <a:pt x="263906" y="306577"/>
                </a:lnTo>
                <a:lnTo>
                  <a:pt x="290067" y="334263"/>
                </a:lnTo>
                <a:lnTo>
                  <a:pt x="317753" y="308101"/>
                </a:lnTo>
                <a:lnTo>
                  <a:pt x="291591" y="280415"/>
                </a:lnTo>
                <a:close/>
              </a:path>
              <a:path w="2203450" h="2326640">
                <a:moveTo>
                  <a:pt x="239140" y="225043"/>
                </a:moveTo>
                <a:lnTo>
                  <a:pt x="211454" y="251205"/>
                </a:lnTo>
                <a:lnTo>
                  <a:pt x="237744" y="278891"/>
                </a:lnTo>
                <a:lnTo>
                  <a:pt x="265302" y="252729"/>
                </a:lnTo>
                <a:lnTo>
                  <a:pt x="239140" y="225043"/>
                </a:lnTo>
                <a:close/>
              </a:path>
              <a:path w="2203450" h="2326640">
                <a:moveTo>
                  <a:pt x="186816" y="169672"/>
                </a:moveTo>
                <a:lnTo>
                  <a:pt x="159131" y="195834"/>
                </a:lnTo>
                <a:lnTo>
                  <a:pt x="185292" y="223519"/>
                </a:lnTo>
                <a:lnTo>
                  <a:pt x="212978" y="197358"/>
                </a:lnTo>
                <a:lnTo>
                  <a:pt x="186816" y="169672"/>
                </a:lnTo>
                <a:close/>
              </a:path>
              <a:path w="2203450" h="2326640">
                <a:moveTo>
                  <a:pt x="134365" y="114300"/>
                </a:moveTo>
                <a:lnTo>
                  <a:pt x="106807" y="140462"/>
                </a:lnTo>
                <a:lnTo>
                  <a:pt x="132969" y="168148"/>
                </a:lnTo>
                <a:lnTo>
                  <a:pt x="160654" y="141986"/>
                </a:lnTo>
                <a:lnTo>
                  <a:pt x="134365" y="114300"/>
                </a:lnTo>
                <a:close/>
              </a:path>
              <a:path w="2203450" h="2326640">
                <a:moveTo>
                  <a:pt x="0" y="0"/>
                </a:moveTo>
                <a:lnTo>
                  <a:pt x="37084" y="122300"/>
                </a:lnTo>
                <a:lnTo>
                  <a:pt x="64679" y="96142"/>
                </a:lnTo>
                <a:lnTo>
                  <a:pt x="54356" y="85216"/>
                </a:lnTo>
                <a:lnTo>
                  <a:pt x="82041" y="58927"/>
                </a:lnTo>
                <a:lnTo>
                  <a:pt x="103937" y="58927"/>
                </a:lnTo>
                <a:lnTo>
                  <a:pt x="120014" y="43687"/>
                </a:lnTo>
                <a:lnTo>
                  <a:pt x="0" y="0"/>
                </a:lnTo>
                <a:close/>
              </a:path>
              <a:path w="2203450" h="2326640">
                <a:moveTo>
                  <a:pt x="92387" y="69876"/>
                </a:moveTo>
                <a:lnTo>
                  <a:pt x="64679" y="96142"/>
                </a:lnTo>
                <a:lnTo>
                  <a:pt x="80517" y="112902"/>
                </a:lnTo>
                <a:lnTo>
                  <a:pt x="108203" y="86613"/>
                </a:lnTo>
                <a:lnTo>
                  <a:pt x="92387" y="69876"/>
                </a:lnTo>
                <a:close/>
              </a:path>
              <a:path w="2203450" h="2326640">
                <a:moveTo>
                  <a:pt x="82041" y="58927"/>
                </a:moveTo>
                <a:lnTo>
                  <a:pt x="54356" y="85216"/>
                </a:lnTo>
                <a:lnTo>
                  <a:pt x="64679" y="96142"/>
                </a:lnTo>
                <a:lnTo>
                  <a:pt x="92387" y="69876"/>
                </a:lnTo>
                <a:lnTo>
                  <a:pt x="82041" y="58927"/>
                </a:lnTo>
                <a:close/>
              </a:path>
              <a:path w="2203450" h="2326640">
                <a:moveTo>
                  <a:pt x="103937" y="58927"/>
                </a:moveTo>
                <a:lnTo>
                  <a:pt x="82041" y="58927"/>
                </a:lnTo>
                <a:lnTo>
                  <a:pt x="92387" y="69876"/>
                </a:lnTo>
                <a:lnTo>
                  <a:pt x="103937" y="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4"/>
          <p:cNvSpPr/>
          <p:nvPr/>
        </p:nvSpPr>
        <p:spPr>
          <a:xfrm>
            <a:off x="3575811" y="2585736"/>
            <a:ext cx="2190750" cy="2343785"/>
          </a:xfrm>
          <a:custGeom>
            <a:avLst/>
            <a:gdLst/>
            <a:ahLst/>
            <a:cxnLst/>
            <a:rect l="l" t="t" r="r" b="b"/>
            <a:pathLst>
              <a:path w="2190750" h="2343785">
                <a:moveTo>
                  <a:pt x="26035" y="2289429"/>
                </a:moveTo>
                <a:lnTo>
                  <a:pt x="0" y="2317368"/>
                </a:lnTo>
                <a:lnTo>
                  <a:pt x="27939" y="2343277"/>
                </a:lnTo>
                <a:lnTo>
                  <a:pt x="53848" y="2315464"/>
                </a:lnTo>
                <a:lnTo>
                  <a:pt x="26035" y="2289429"/>
                </a:lnTo>
                <a:close/>
              </a:path>
              <a:path w="2190750" h="2343785">
                <a:moveTo>
                  <a:pt x="78104" y="2233803"/>
                </a:moveTo>
                <a:lnTo>
                  <a:pt x="52070" y="2261616"/>
                </a:lnTo>
                <a:lnTo>
                  <a:pt x="79883" y="2287650"/>
                </a:lnTo>
                <a:lnTo>
                  <a:pt x="105917" y="2259837"/>
                </a:lnTo>
                <a:lnTo>
                  <a:pt x="78104" y="2233803"/>
                </a:lnTo>
                <a:close/>
              </a:path>
              <a:path w="2190750" h="2343785">
                <a:moveTo>
                  <a:pt x="130048" y="2178049"/>
                </a:moveTo>
                <a:lnTo>
                  <a:pt x="104012" y="2205990"/>
                </a:lnTo>
                <a:lnTo>
                  <a:pt x="131952" y="2231897"/>
                </a:lnTo>
                <a:lnTo>
                  <a:pt x="157861" y="2204085"/>
                </a:lnTo>
                <a:lnTo>
                  <a:pt x="130048" y="2178049"/>
                </a:lnTo>
                <a:close/>
              </a:path>
              <a:path w="2190750" h="2343785">
                <a:moveTo>
                  <a:pt x="182117" y="2122423"/>
                </a:moveTo>
                <a:lnTo>
                  <a:pt x="156083" y="2150236"/>
                </a:lnTo>
                <a:lnTo>
                  <a:pt x="183896" y="2176272"/>
                </a:lnTo>
                <a:lnTo>
                  <a:pt x="209930" y="2148459"/>
                </a:lnTo>
                <a:lnTo>
                  <a:pt x="182117" y="2122423"/>
                </a:lnTo>
                <a:close/>
              </a:path>
              <a:path w="2190750" h="2343785">
                <a:moveTo>
                  <a:pt x="234061" y="2066670"/>
                </a:moveTo>
                <a:lnTo>
                  <a:pt x="208152" y="2094610"/>
                </a:lnTo>
                <a:lnTo>
                  <a:pt x="235965" y="2120518"/>
                </a:lnTo>
                <a:lnTo>
                  <a:pt x="262000" y="2092705"/>
                </a:lnTo>
                <a:lnTo>
                  <a:pt x="234061" y="2066670"/>
                </a:lnTo>
                <a:close/>
              </a:path>
              <a:path w="2190750" h="2343785">
                <a:moveTo>
                  <a:pt x="286130" y="2011044"/>
                </a:moveTo>
                <a:lnTo>
                  <a:pt x="260096" y="2038858"/>
                </a:lnTo>
                <a:lnTo>
                  <a:pt x="287909" y="2064892"/>
                </a:lnTo>
                <a:lnTo>
                  <a:pt x="313943" y="2037079"/>
                </a:lnTo>
                <a:lnTo>
                  <a:pt x="286130" y="2011044"/>
                </a:lnTo>
                <a:close/>
              </a:path>
              <a:path w="2190750" h="2343785">
                <a:moveTo>
                  <a:pt x="338074" y="1955291"/>
                </a:moveTo>
                <a:lnTo>
                  <a:pt x="312165" y="1983231"/>
                </a:lnTo>
                <a:lnTo>
                  <a:pt x="339978" y="2009139"/>
                </a:lnTo>
                <a:lnTo>
                  <a:pt x="366013" y="1981327"/>
                </a:lnTo>
                <a:lnTo>
                  <a:pt x="338074" y="1955291"/>
                </a:lnTo>
                <a:close/>
              </a:path>
              <a:path w="2190750" h="2343785">
                <a:moveTo>
                  <a:pt x="390143" y="1899665"/>
                </a:moveTo>
                <a:lnTo>
                  <a:pt x="364109" y="1927478"/>
                </a:lnTo>
                <a:lnTo>
                  <a:pt x="391922" y="1953514"/>
                </a:lnTo>
                <a:lnTo>
                  <a:pt x="417957" y="1925700"/>
                </a:lnTo>
                <a:lnTo>
                  <a:pt x="390143" y="1899665"/>
                </a:lnTo>
                <a:close/>
              </a:path>
              <a:path w="2190750" h="2343785">
                <a:moveTo>
                  <a:pt x="442213" y="1844039"/>
                </a:moveTo>
                <a:lnTo>
                  <a:pt x="416178" y="1871852"/>
                </a:lnTo>
                <a:lnTo>
                  <a:pt x="443991" y="1897887"/>
                </a:lnTo>
                <a:lnTo>
                  <a:pt x="470026" y="1869947"/>
                </a:lnTo>
                <a:lnTo>
                  <a:pt x="442213" y="1844039"/>
                </a:lnTo>
                <a:close/>
              </a:path>
              <a:path w="2190750" h="2343785">
                <a:moveTo>
                  <a:pt x="494157" y="1788286"/>
                </a:moveTo>
                <a:lnTo>
                  <a:pt x="468122" y="1816099"/>
                </a:lnTo>
                <a:lnTo>
                  <a:pt x="496062" y="1842134"/>
                </a:lnTo>
                <a:lnTo>
                  <a:pt x="521970" y="1814321"/>
                </a:lnTo>
                <a:lnTo>
                  <a:pt x="494157" y="1788286"/>
                </a:lnTo>
                <a:close/>
              </a:path>
              <a:path w="2190750" h="2343785">
                <a:moveTo>
                  <a:pt x="546226" y="1732660"/>
                </a:moveTo>
                <a:lnTo>
                  <a:pt x="520191" y="1760473"/>
                </a:lnTo>
                <a:lnTo>
                  <a:pt x="548004" y="1786508"/>
                </a:lnTo>
                <a:lnTo>
                  <a:pt x="574039" y="1758568"/>
                </a:lnTo>
                <a:lnTo>
                  <a:pt x="546226" y="1732660"/>
                </a:lnTo>
                <a:close/>
              </a:path>
              <a:path w="2190750" h="2343785">
                <a:moveTo>
                  <a:pt x="598170" y="1676908"/>
                </a:moveTo>
                <a:lnTo>
                  <a:pt x="572135" y="1704720"/>
                </a:lnTo>
                <a:lnTo>
                  <a:pt x="600075" y="1730755"/>
                </a:lnTo>
                <a:lnTo>
                  <a:pt x="625983" y="1702942"/>
                </a:lnTo>
                <a:lnTo>
                  <a:pt x="598170" y="1676908"/>
                </a:lnTo>
                <a:close/>
              </a:path>
              <a:path w="2190750" h="2343785">
                <a:moveTo>
                  <a:pt x="650239" y="1621281"/>
                </a:moveTo>
                <a:lnTo>
                  <a:pt x="624204" y="1649094"/>
                </a:lnTo>
                <a:lnTo>
                  <a:pt x="652017" y="1675129"/>
                </a:lnTo>
                <a:lnTo>
                  <a:pt x="678052" y="1647189"/>
                </a:lnTo>
                <a:lnTo>
                  <a:pt x="650239" y="1621281"/>
                </a:lnTo>
                <a:close/>
              </a:path>
              <a:path w="2190750" h="2343785">
                <a:moveTo>
                  <a:pt x="702183" y="1565528"/>
                </a:moveTo>
                <a:lnTo>
                  <a:pt x="676275" y="1593341"/>
                </a:lnTo>
                <a:lnTo>
                  <a:pt x="704088" y="1619377"/>
                </a:lnTo>
                <a:lnTo>
                  <a:pt x="730123" y="1591564"/>
                </a:lnTo>
                <a:lnTo>
                  <a:pt x="702183" y="1565528"/>
                </a:lnTo>
                <a:close/>
              </a:path>
              <a:path w="2190750" h="2343785">
                <a:moveTo>
                  <a:pt x="754252" y="1509902"/>
                </a:moveTo>
                <a:lnTo>
                  <a:pt x="728217" y="1537715"/>
                </a:lnTo>
                <a:lnTo>
                  <a:pt x="756030" y="1563750"/>
                </a:lnTo>
                <a:lnTo>
                  <a:pt x="782065" y="1535810"/>
                </a:lnTo>
                <a:lnTo>
                  <a:pt x="754252" y="1509902"/>
                </a:lnTo>
                <a:close/>
              </a:path>
              <a:path w="2190750" h="2343785">
                <a:moveTo>
                  <a:pt x="806196" y="1454150"/>
                </a:moveTo>
                <a:lnTo>
                  <a:pt x="780288" y="1481962"/>
                </a:lnTo>
                <a:lnTo>
                  <a:pt x="808101" y="1507997"/>
                </a:lnTo>
                <a:lnTo>
                  <a:pt x="834136" y="1480184"/>
                </a:lnTo>
                <a:lnTo>
                  <a:pt x="806196" y="1454150"/>
                </a:lnTo>
                <a:close/>
              </a:path>
              <a:path w="2190750" h="2343785">
                <a:moveTo>
                  <a:pt x="858265" y="1398524"/>
                </a:moveTo>
                <a:lnTo>
                  <a:pt x="832230" y="1426337"/>
                </a:lnTo>
                <a:lnTo>
                  <a:pt x="860043" y="1452371"/>
                </a:lnTo>
                <a:lnTo>
                  <a:pt x="886078" y="1424431"/>
                </a:lnTo>
                <a:lnTo>
                  <a:pt x="858265" y="1398524"/>
                </a:lnTo>
                <a:close/>
              </a:path>
              <a:path w="2190750" h="2343785">
                <a:moveTo>
                  <a:pt x="910336" y="1342770"/>
                </a:moveTo>
                <a:lnTo>
                  <a:pt x="884301" y="1370583"/>
                </a:lnTo>
                <a:lnTo>
                  <a:pt x="912113" y="1396618"/>
                </a:lnTo>
                <a:lnTo>
                  <a:pt x="938149" y="1368805"/>
                </a:lnTo>
                <a:lnTo>
                  <a:pt x="910336" y="1342770"/>
                </a:lnTo>
                <a:close/>
              </a:path>
              <a:path w="2190750" h="2343785">
                <a:moveTo>
                  <a:pt x="962278" y="1287144"/>
                </a:moveTo>
                <a:lnTo>
                  <a:pt x="936243" y="1314957"/>
                </a:lnTo>
                <a:lnTo>
                  <a:pt x="964184" y="1340992"/>
                </a:lnTo>
                <a:lnTo>
                  <a:pt x="990091" y="1313052"/>
                </a:lnTo>
                <a:lnTo>
                  <a:pt x="962278" y="1287144"/>
                </a:lnTo>
                <a:close/>
              </a:path>
              <a:path w="2190750" h="2343785">
                <a:moveTo>
                  <a:pt x="1014349" y="1231391"/>
                </a:moveTo>
                <a:lnTo>
                  <a:pt x="988313" y="1259204"/>
                </a:lnTo>
                <a:lnTo>
                  <a:pt x="1016126" y="1285239"/>
                </a:lnTo>
                <a:lnTo>
                  <a:pt x="1042162" y="1257427"/>
                </a:lnTo>
                <a:lnTo>
                  <a:pt x="1014349" y="1231391"/>
                </a:lnTo>
                <a:close/>
              </a:path>
              <a:path w="2190750" h="2343785">
                <a:moveTo>
                  <a:pt x="1066291" y="1175765"/>
                </a:moveTo>
                <a:lnTo>
                  <a:pt x="1040257" y="1203578"/>
                </a:lnTo>
                <a:lnTo>
                  <a:pt x="1068197" y="1229614"/>
                </a:lnTo>
                <a:lnTo>
                  <a:pt x="1094104" y="1201801"/>
                </a:lnTo>
                <a:lnTo>
                  <a:pt x="1066291" y="1175765"/>
                </a:lnTo>
                <a:close/>
              </a:path>
              <a:path w="2190750" h="2343785">
                <a:moveTo>
                  <a:pt x="1118362" y="1120013"/>
                </a:moveTo>
                <a:lnTo>
                  <a:pt x="1092327" y="1147952"/>
                </a:lnTo>
                <a:lnTo>
                  <a:pt x="1120139" y="1173861"/>
                </a:lnTo>
                <a:lnTo>
                  <a:pt x="1146175" y="1146047"/>
                </a:lnTo>
                <a:lnTo>
                  <a:pt x="1118362" y="1120013"/>
                </a:lnTo>
                <a:close/>
              </a:path>
              <a:path w="2190750" h="2343785">
                <a:moveTo>
                  <a:pt x="1170304" y="1064387"/>
                </a:moveTo>
                <a:lnTo>
                  <a:pt x="1144397" y="1092200"/>
                </a:lnTo>
                <a:lnTo>
                  <a:pt x="1172210" y="1118234"/>
                </a:lnTo>
                <a:lnTo>
                  <a:pt x="1198245" y="1090421"/>
                </a:lnTo>
                <a:lnTo>
                  <a:pt x="1170304" y="1064387"/>
                </a:lnTo>
                <a:close/>
              </a:path>
              <a:path w="2190750" h="2343785">
                <a:moveTo>
                  <a:pt x="1222375" y="1008633"/>
                </a:moveTo>
                <a:lnTo>
                  <a:pt x="1196339" y="1036574"/>
                </a:lnTo>
                <a:lnTo>
                  <a:pt x="1224152" y="1062481"/>
                </a:lnTo>
                <a:lnTo>
                  <a:pt x="1250188" y="1034668"/>
                </a:lnTo>
                <a:lnTo>
                  <a:pt x="1222375" y="1008633"/>
                </a:lnTo>
                <a:close/>
              </a:path>
              <a:path w="2190750" h="2343785">
                <a:moveTo>
                  <a:pt x="1274317" y="953007"/>
                </a:moveTo>
                <a:lnTo>
                  <a:pt x="1248410" y="980820"/>
                </a:lnTo>
                <a:lnTo>
                  <a:pt x="1276223" y="1006855"/>
                </a:lnTo>
                <a:lnTo>
                  <a:pt x="1302258" y="979042"/>
                </a:lnTo>
                <a:lnTo>
                  <a:pt x="1274317" y="953007"/>
                </a:lnTo>
                <a:close/>
              </a:path>
              <a:path w="2190750" h="2343785">
                <a:moveTo>
                  <a:pt x="1326388" y="897254"/>
                </a:moveTo>
                <a:lnTo>
                  <a:pt x="1300352" y="925194"/>
                </a:lnTo>
                <a:lnTo>
                  <a:pt x="1328165" y="951102"/>
                </a:lnTo>
                <a:lnTo>
                  <a:pt x="1354201" y="923289"/>
                </a:lnTo>
                <a:lnTo>
                  <a:pt x="1326388" y="897254"/>
                </a:lnTo>
                <a:close/>
              </a:path>
              <a:path w="2190750" h="2343785">
                <a:moveTo>
                  <a:pt x="1378458" y="841628"/>
                </a:moveTo>
                <a:lnTo>
                  <a:pt x="1352423" y="869441"/>
                </a:lnTo>
                <a:lnTo>
                  <a:pt x="1380236" y="895476"/>
                </a:lnTo>
                <a:lnTo>
                  <a:pt x="1406271" y="867663"/>
                </a:lnTo>
                <a:lnTo>
                  <a:pt x="1378458" y="841628"/>
                </a:lnTo>
                <a:close/>
              </a:path>
              <a:path w="2190750" h="2343785">
                <a:moveTo>
                  <a:pt x="1430401" y="785876"/>
                </a:moveTo>
                <a:lnTo>
                  <a:pt x="1404365" y="813815"/>
                </a:lnTo>
                <a:lnTo>
                  <a:pt x="1432305" y="839724"/>
                </a:lnTo>
                <a:lnTo>
                  <a:pt x="1458214" y="811911"/>
                </a:lnTo>
                <a:lnTo>
                  <a:pt x="1430401" y="785876"/>
                </a:lnTo>
                <a:close/>
              </a:path>
              <a:path w="2190750" h="2343785">
                <a:moveTo>
                  <a:pt x="1482471" y="730250"/>
                </a:moveTo>
                <a:lnTo>
                  <a:pt x="1456436" y="758063"/>
                </a:lnTo>
                <a:lnTo>
                  <a:pt x="1484249" y="784097"/>
                </a:lnTo>
                <a:lnTo>
                  <a:pt x="1510284" y="756284"/>
                </a:lnTo>
                <a:lnTo>
                  <a:pt x="1482471" y="730250"/>
                </a:lnTo>
                <a:close/>
              </a:path>
              <a:path w="2190750" h="2343785">
                <a:moveTo>
                  <a:pt x="1534414" y="674496"/>
                </a:moveTo>
                <a:lnTo>
                  <a:pt x="1508378" y="702437"/>
                </a:lnTo>
                <a:lnTo>
                  <a:pt x="1536318" y="728344"/>
                </a:lnTo>
                <a:lnTo>
                  <a:pt x="1562227" y="700531"/>
                </a:lnTo>
                <a:lnTo>
                  <a:pt x="1534414" y="674496"/>
                </a:lnTo>
                <a:close/>
              </a:path>
              <a:path w="2190750" h="2343785">
                <a:moveTo>
                  <a:pt x="1586484" y="618870"/>
                </a:moveTo>
                <a:lnTo>
                  <a:pt x="1560449" y="646683"/>
                </a:lnTo>
                <a:lnTo>
                  <a:pt x="1588262" y="672718"/>
                </a:lnTo>
                <a:lnTo>
                  <a:pt x="1614297" y="644905"/>
                </a:lnTo>
                <a:lnTo>
                  <a:pt x="1586484" y="618870"/>
                </a:lnTo>
                <a:close/>
              </a:path>
              <a:path w="2190750" h="2343785">
                <a:moveTo>
                  <a:pt x="1638427" y="563117"/>
                </a:moveTo>
                <a:lnTo>
                  <a:pt x="1612518" y="591057"/>
                </a:lnTo>
                <a:lnTo>
                  <a:pt x="1640332" y="616965"/>
                </a:lnTo>
                <a:lnTo>
                  <a:pt x="1666366" y="589152"/>
                </a:lnTo>
                <a:lnTo>
                  <a:pt x="1638427" y="563117"/>
                </a:lnTo>
                <a:close/>
              </a:path>
              <a:path w="2190750" h="2343785">
                <a:moveTo>
                  <a:pt x="1690497" y="507491"/>
                </a:moveTo>
                <a:lnTo>
                  <a:pt x="1664462" y="535304"/>
                </a:lnTo>
                <a:lnTo>
                  <a:pt x="1692275" y="561339"/>
                </a:lnTo>
                <a:lnTo>
                  <a:pt x="1718310" y="533526"/>
                </a:lnTo>
                <a:lnTo>
                  <a:pt x="1690497" y="507491"/>
                </a:lnTo>
                <a:close/>
              </a:path>
              <a:path w="2190750" h="2343785">
                <a:moveTo>
                  <a:pt x="1742439" y="451865"/>
                </a:moveTo>
                <a:lnTo>
                  <a:pt x="1716532" y="479678"/>
                </a:lnTo>
                <a:lnTo>
                  <a:pt x="1744345" y="505713"/>
                </a:lnTo>
                <a:lnTo>
                  <a:pt x="1770379" y="477774"/>
                </a:lnTo>
                <a:lnTo>
                  <a:pt x="1742439" y="451865"/>
                </a:lnTo>
                <a:close/>
              </a:path>
              <a:path w="2190750" h="2343785">
                <a:moveTo>
                  <a:pt x="1794510" y="396113"/>
                </a:moveTo>
                <a:lnTo>
                  <a:pt x="1768475" y="423925"/>
                </a:lnTo>
                <a:lnTo>
                  <a:pt x="1796288" y="449961"/>
                </a:lnTo>
                <a:lnTo>
                  <a:pt x="1822323" y="422147"/>
                </a:lnTo>
                <a:lnTo>
                  <a:pt x="1794510" y="396113"/>
                </a:lnTo>
                <a:close/>
              </a:path>
              <a:path w="2190750" h="2343785">
                <a:moveTo>
                  <a:pt x="1846579" y="340487"/>
                </a:moveTo>
                <a:lnTo>
                  <a:pt x="1820545" y="368300"/>
                </a:lnTo>
                <a:lnTo>
                  <a:pt x="1848358" y="394334"/>
                </a:lnTo>
                <a:lnTo>
                  <a:pt x="1874392" y="366394"/>
                </a:lnTo>
                <a:lnTo>
                  <a:pt x="1846579" y="340487"/>
                </a:lnTo>
                <a:close/>
              </a:path>
              <a:path w="2190750" h="2343785">
                <a:moveTo>
                  <a:pt x="1898523" y="284733"/>
                </a:moveTo>
                <a:lnTo>
                  <a:pt x="1872488" y="312546"/>
                </a:lnTo>
                <a:lnTo>
                  <a:pt x="1900427" y="338581"/>
                </a:lnTo>
                <a:lnTo>
                  <a:pt x="1926336" y="310768"/>
                </a:lnTo>
                <a:lnTo>
                  <a:pt x="1898523" y="284733"/>
                </a:lnTo>
                <a:close/>
              </a:path>
              <a:path w="2190750" h="2343785">
                <a:moveTo>
                  <a:pt x="1950592" y="229107"/>
                </a:moveTo>
                <a:lnTo>
                  <a:pt x="1924558" y="256920"/>
                </a:lnTo>
                <a:lnTo>
                  <a:pt x="1952371" y="282955"/>
                </a:lnTo>
                <a:lnTo>
                  <a:pt x="1978405" y="255015"/>
                </a:lnTo>
                <a:lnTo>
                  <a:pt x="1950592" y="229107"/>
                </a:lnTo>
                <a:close/>
              </a:path>
              <a:path w="2190750" h="2343785">
                <a:moveTo>
                  <a:pt x="2002536" y="173354"/>
                </a:moveTo>
                <a:lnTo>
                  <a:pt x="1976501" y="201167"/>
                </a:lnTo>
                <a:lnTo>
                  <a:pt x="2004440" y="227202"/>
                </a:lnTo>
                <a:lnTo>
                  <a:pt x="2030349" y="199389"/>
                </a:lnTo>
                <a:lnTo>
                  <a:pt x="2002536" y="173354"/>
                </a:lnTo>
                <a:close/>
              </a:path>
              <a:path w="2190750" h="2343785">
                <a:moveTo>
                  <a:pt x="2054605" y="117728"/>
                </a:moveTo>
                <a:lnTo>
                  <a:pt x="2028571" y="145541"/>
                </a:lnTo>
                <a:lnTo>
                  <a:pt x="2056384" y="171576"/>
                </a:lnTo>
                <a:lnTo>
                  <a:pt x="2082418" y="143637"/>
                </a:lnTo>
                <a:lnTo>
                  <a:pt x="2054605" y="117728"/>
                </a:lnTo>
                <a:close/>
              </a:path>
              <a:path w="2190750" h="2343785">
                <a:moveTo>
                  <a:pt x="2172254" y="61975"/>
                </a:moveTo>
                <a:lnTo>
                  <a:pt x="2106549" y="61975"/>
                </a:lnTo>
                <a:lnTo>
                  <a:pt x="2134489" y="88011"/>
                </a:lnTo>
                <a:lnTo>
                  <a:pt x="2126466" y="96581"/>
                </a:lnTo>
                <a:lnTo>
                  <a:pt x="2154301" y="122554"/>
                </a:lnTo>
                <a:lnTo>
                  <a:pt x="2172254" y="61975"/>
                </a:lnTo>
                <a:close/>
              </a:path>
              <a:path w="2190750" h="2343785">
                <a:moveTo>
                  <a:pt x="2098565" y="70546"/>
                </a:moveTo>
                <a:lnTo>
                  <a:pt x="2080640" y="89788"/>
                </a:lnTo>
                <a:lnTo>
                  <a:pt x="2108454" y="115824"/>
                </a:lnTo>
                <a:lnTo>
                  <a:pt x="2126466" y="96581"/>
                </a:lnTo>
                <a:lnTo>
                  <a:pt x="2098565" y="70546"/>
                </a:lnTo>
                <a:close/>
              </a:path>
              <a:path w="2190750" h="2343785">
                <a:moveTo>
                  <a:pt x="2106549" y="61975"/>
                </a:moveTo>
                <a:lnTo>
                  <a:pt x="2098565" y="70546"/>
                </a:lnTo>
                <a:lnTo>
                  <a:pt x="2126466" y="96581"/>
                </a:lnTo>
                <a:lnTo>
                  <a:pt x="2134489" y="88011"/>
                </a:lnTo>
                <a:lnTo>
                  <a:pt x="2106549" y="61975"/>
                </a:lnTo>
                <a:close/>
              </a:path>
              <a:path w="2190750" h="2343785">
                <a:moveTo>
                  <a:pt x="2190623" y="0"/>
                </a:moveTo>
                <a:lnTo>
                  <a:pt x="2070735" y="44576"/>
                </a:lnTo>
                <a:lnTo>
                  <a:pt x="2098565" y="70546"/>
                </a:lnTo>
                <a:lnTo>
                  <a:pt x="2106549" y="61975"/>
                </a:lnTo>
                <a:lnTo>
                  <a:pt x="2172254" y="61975"/>
                </a:lnTo>
                <a:lnTo>
                  <a:pt x="21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5"/>
          <p:cNvSpPr/>
          <p:nvPr/>
        </p:nvSpPr>
        <p:spPr>
          <a:xfrm>
            <a:off x="1331341" y="2585736"/>
            <a:ext cx="4330065" cy="2354580"/>
          </a:xfrm>
          <a:custGeom>
            <a:avLst/>
            <a:gdLst/>
            <a:ahLst/>
            <a:cxnLst/>
            <a:rect l="l" t="t" r="r" b="b"/>
            <a:pathLst>
              <a:path w="4330065" h="2354579">
                <a:moveTo>
                  <a:pt x="33400" y="2302891"/>
                </a:moveTo>
                <a:lnTo>
                  <a:pt x="0" y="2321052"/>
                </a:lnTo>
                <a:lnTo>
                  <a:pt x="18034" y="2354579"/>
                </a:lnTo>
                <a:lnTo>
                  <a:pt x="51562" y="2336418"/>
                </a:lnTo>
                <a:lnTo>
                  <a:pt x="33400" y="2302891"/>
                </a:lnTo>
                <a:close/>
              </a:path>
              <a:path w="4330065" h="2354579">
                <a:moveTo>
                  <a:pt x="100456" y="2266696"/>
                </a:moveTo>
                <a:lnTo>
                  <a:pt x="66928" y="2284729"/>
                </a:lnTo>
                <a:lnTo>
                  <a:pt x="85090" y="2318258"/>
                </a:lnTo>
                <a:lnTo>
                  <a:pt x="118618" y="2300097"/>
                </a:lnTo>
                <a:lnTo>
                  <a:pt x="100456" y="2266696"/>
                </a:lnTo>
                <a:close/>
              </a:path>
              <a:path w="4330065" h="2354579">
                <a:moveTo>
                  <a:pt x="167512" y="2230373"/>
                </a:moveTo>
                <a:lnTo>
                  <a:pt x="133984" y="2248535"/>
                </a:lnTo>
                <a:lnTo>
                  <a:pt x="152146" y="2282062"/>
                </a:lnTo>
                <a:lnTo>
                  <a:pt x="185674" y="2263902"/>
                </a:lnTo>
                <a:lnTo>
                  <a:pt x="167512" y="2230373"/>
                </a:lnTo>
                <a:close/>
              </a:path>
              <a:path w="4330065" h="2354579">
                <a:moveTo>
                  <a:pt x="234569" y="2194052"/>
                </a:moveTo>
                <a:lnTo>
                  <a:pt x="201040" y="2212212"/>
                </a:lnTo>
                <a:lnTo>
                  <a:pt x="219075" y="2245741"/>
                </a:lnTo>
                <a:lnTo>
                  <a:pt x="252603" y="2227579"/>
                </a:lnTo>
                <a:lnTo>
                  <a:pt x="234569" y="2194052"/>
                </a:lnTo>
                <a:close/>
              </a:path>
              <a:path w="4330065" h="2354579">
                <a:moveTo>
                  <a:pt x="301497" y="2157856"/>
                </a:moveTo>
                <a:lnTo>
                  <a:pt x="267970" y="2176017"/>
                </a:lnTo>
                <a:lnTo>
                  <a:pt x="286131" y="2209546"/>
                </a:lnTo>
                <a:lnTo>
                  <a:pt x="319659" y="2191385"/>
                </a:lnTo>
                <a:lnTo>
                  <a:pt x="301497" y="2157856"/>
                </a:lnTo>
                <a:close/>
              </a:path>
              <a:path w="4330065" h="2354579">
                <a:moveTo>
                  <a:pt x="368553" y="2121535"/>
                </a:moveTo>
                <a:lnTo>
                  <a:pt x="335026" y="2139696"/>
                </a:lnTo>
                <a:lnTo>
                  <a:pt x="353186" y="2173223"/>
                </a:lnTo>
                <a:lnTo>
                  <a:pt x="386715" y="2155062"/>
                </a:lnTo>
                <a:lnTo>
                  <a:pt x="368553" y="2121535"/>
                </a:lnTo>
                <a:close/>
              </a:path>
              <a:path w="4330065" h="2354579">
                <a:moveTo>
                  <a:pt x="435609" y="2085339"/>
                </a:moveTo>
                <a:lnTo>
                  <a:pt x="402082" y="2103500"/>
                </a:lnTo>
                <a:lnTo>
                  <a:pt x="420242" y="2137029"/>
                </a:lnTo>
                <a:lnTo>
                  <a:pt x="453644" y="2118867"/>
                </a:lnTo>
                <a:lnTo>
                  <a:pt x="435609" y="2085339"/>
                </a:lnTo>
                <a:close/>
              </a:path>
              <a:path w="4330065" h="2354579">
                <a:moveTo>
                  <a:pt x="502539" y="2049017"/>
                </a:moveTo>
                <a:lnTo>
                  <a:pt x="469138" y="2067178"/>
                </a:lnTo>
                <a:lnTo>
                  <a:pt x="487172" y="2100706"/>
                </a:lnTo>
                <a:lnTo>
                  <a:pt x="520700" y="2082545"/>
                </a:lnTo>
                <a:lnTo>
                  <a:pt x="502539" y="2049017"/>
                </a:lnTo>
                <a:close/>
              </a:path>
              <a:path w="4330065" h="2354579">
                <a:moveTo>
                  <a:pt x="569595" y="2012822"/>
                </a:moveTo>
                <a:lnTo>
                  <a:pt x="536066" y="2030983"/>
                </a:lnTo>
                <a:lnTo>
                  <a:pt x="554228" y="2064384"/>
                </a:lnTo>
                <a:lnTo>
                  <a:pt x="587756" y="2046350"/>
                </a:lnTo>
                <a:lnTo>
                  <a:pt x="569595" y="2012822"/>
                </a:lnTo>
                <a:close/>
              </a:path>
              <a:path w="4330065" h="2354579">
                <a:moveTo>
                  <a:pt x="636651" y="1976500"/>
                </a:moveTo>
                <a:lnTo>
                  <a:pt x="603122" y="1994661"/>
                </a:lnTo>
                <a:lnTo>
                  <a:pt x="621284" y="2028189"/>
                </a:lnTo>
                <a:lnTo>
                  <a:pt x="654811" y="2010028"/>
                </a:lnTo>
                <a:lnTo>
                  <a:pt x="636651" y="1976500"/>
                </a:lnTo>
                <a:close/>
              </a:path>
              <a:path w="4330065" h="2354579">
                <a:moveTo>
                  <a:pt x="703707" y="1940305"/>
                </a:moveTo>
                <a:lnTo>
                  <a:pt x="670179" y="1958466"/>
                </a:lnTo>
                <a:lnTo>
                  <a:pt x="688213" y="1991867"/>
                </a:lnTo>
                <a:lnTo>
                  <a:pt x="721741" y="1973833"/>
                </a:lnTo>
                <a:lnTo>
                  <a:pt x="703707" y="1940305"/>
                </a:lnTo>
                <a:close/>
              </a:path>
              <a:path w="4330065" h="2354579">
                <a:moveTo>
                  <a:pt x="770635" y="1903983"/>
                </a:moveTo>
                <a:lnTo>
                  <a:pt x="737108" y="1922144"/>
                </a:lnTo>
                <a:lnTo>
                  <a:pt x="755269" y="1955672"/>
                </a:lnTo>
                <a:lnTo>
                  <a:pt x="788797" y="1937511"/>
                </a:lnTo>
                <a:lnTo>
                  <a:pt x="770635" y="1903983"/>
                </a:lnTo>
                <a:close/>
              </a:path>
              <a:path w="4330065" h="2354579">
                <a:moveTo>
                  <a:pt x="837691" y="1867789"/>
                </a:moveTo>
                <a:lnTo>
                  <a:pt x="804164" y="1885822"/>
                </a:lnTo>
                <a:lnTo>
                  <a:pt x="822325" y="1919350"/>
                </a:lnTo>
                <a:lnTo>
                  <a:pt x="855853" y="1901316"/>
                </a:lnTo>
                <a:lnTo>
                  <a:pt x="837691" y="1867789"/>
                </a:lnTo>
                <a:close/>
              </a:path>
              <a:path w="4330065" h="2354579">
                <a:moveTo>
                  <a:pt x="904747" y="1831466"/>
                </a:moveTo>
                <a:lnTo>
                  <a:pt x="871220" y="1849627"/>
                </a:lnTo>
                <a:lnTo>
                  <a:pt x="889381" y="1883155"/>
                </a:lnTo>
                <a:lnTo>
                  <a:pt x="922782" y="1864994"/>
                </a:lnTo>
                <a:lnTo>
                  <a:pt x="904747" y="1831466"/>
                </a:lnTo>
                <a:close/>
              </a:path>
              <a:path w="4330065" h="2354579">
                <a:moveTo>
                  <a:pt x="971677" y="1795271"/>
                </a:moveTo>
                <a:lnTo>
                  <a:pt x="938148" y="1813305"/>
                </a:lnTo>
                <a:lnTo>
                  <a:pt x="956310" y="1846833"/>
                </a:lnTo>
                <a:lnTo>
                  <a:pt x="989838" y="1828799"/>
                </a:lnTo>
                <a:lnTo>
                  <a:pt x="971677" y="1795271"/>
                </a:lnTo>
                <a:close/>
              </a:path>
              <a:path w="4330065" h="2354579">
                <a:moveTo>
                  <a:pt x="1038733" y="1758949"/>
                </a:moveTo>
                <a:lnTo>
                  <a:pt x="1005204" y="1777110"/>
                </a:lnTo>
                <a:lnTo>
                  <a:pt x="1023366" y="1810639"/>
                </a:lnTo>
                <a:lnTo>
                  <a:pt x="1056894" y="1792477"/>
                </a:lnTo>
                <a:lnTo>
                  <a:pt x="1038733" y="1758949"/>
                </a:lnTo>
                <a:close/>
              </a:path>
              <a:path w="4330065" h="2354579">
                <a:moveTo>
                  <a:pt x="1105789" y="1722754"/>
                </a:moveTo>
                <a:lnTo>
                  <a:pt x="1072261" y="1740789"/>
                </a:lnTo>
                <a:lnTo>
                  <a:pt x="1090422" y="1774316"/>
                </a:lnTo>
                <a:lnTo>
                  <a:pt x="1123950" y="1756155"/>
                </a:lnTo>
                <a:lnTo>
                  <a:pt x="1105789" y="1722754"/>
                </a:lnTo>
                <a:close/>
              </a:path>
              <a:path w="4330065" h="2354579">
                <a:moveTo>
                  <a:pt x="1172717" y="1686433"/>
                </a:moveTo>
                <a:lnTo>
                  <a:pt x="1139317" y="1704593"/>
                </a:lnTo>
                <a:lnTo>
                  <a:pt x="1157351" y="1738121"/>
                </a:lnTo>
                <a:lnTo>
                  <a:pt x="1190879" y="1719960"/>
                </a:lnTo>
                <a:lnTo>
                  <a:pt x="1172717" y="1686433"/>
                </a:lnTo>
                <a:close/>
              </a:path>
              <a:path w="4330065" h="2354579">
                <a:moveTo>
                  <a:pt x="1239773" y="1650237"/>
                </a:moveTo>
                <a:lnTo>
                  <a:pt x="1206246" y="1668271"/>
                </a:lnTo>
                <a:lnTo>
                  <a:pt x="1224407" y="1701799"/>
                </a:lnTo>
                <a:lnTo>
                  <a:pt x="1257935" y="1683639"/>
                </a:lnTo>
                <a:lnTo>
                  <a:pt x="1239773" y="1650237"/>
                </a:lnTo>
                <a:close/>
              </a:path>
              <a:path w="4330065" h="2354579">
                <a:moveTo>
                  <a:pt x="1306830" y="1613915"/>
                </a:moveTo>
                <a:lnTo>
                  <a:pt x="1273302" y="1632077"/>
                </a:lnTo>
                <a:lnTo>
                  <a:pt x="1291463" y="1665604"/>
                </a:lnTo>
                <a:lnTo>
                  <a:pt x="1324991" y="1647443"/>
                </a:lnTo>
                <a:lnTo>
                  <a:pt x="1306830" y="1613915"/>
                </a:lnTo>
                <a:close/>
              </a:path>
              <a:path w="4330065" h="2354579">
                <a:moveTo>
                  <a:pt x="1373886" y="1577720"/>
                </a:moveTo>
                <a:lnTo>
                  <a:pt x="1340358" y="1595754"/>
                </a:lnTo>
                <a:lnTo>
                  <a:pt x="1358392" y="1629283"/>
                </a:lnTo>
                <a:lnTo>
                  <a:pt x="1391920" y="1611121"/>
                </a:lnTo>
                <a:lnTo>
                  <a:pt x="1373886" y="1577720"/>
                </a:lnTo>
                <a:close/>
              </a:path>
              <a:path w="4330065" h="2354579">
                <a:moveTo>
                  <a:pt x="1440815" y="1541398"/>
                </a:moveTo>
                <a:lnTo>
                  <a:pt x="1407286" y="1559559"/>
                </a:lnTo>
                <a:lnTo>
                  <a:pt x="1425448" y="1593087"/>
                </a:lnTo>
                <a:lnTo>
                  <a:pt x="1458976" y="1574927"/>
                </a:lnTo>
                <a:lnTo>
                  <a:pt x="1440815" y="1541398"/>
                </a:lnTo>
                <a:close/>
              </a:path>
              <a:path w="4330065" h="2354579">
                <a:moveTo>
                  <a:pt x="1507871" y="1505077"/>
                </a:moveTo>
                <a:lnTo>
                  <a:pt x="1474342" y="1523237"/>
                </a:lnTo>
                <a:lnTo>
                  <a:pt x="1492504" y="1556765"/>
                </a:lnTo>
                <a:lnTo>
                  <a:pt x="1526032" y="1538604"/>
                </a:lnTo>
                <a:lnTo>
                  <a:pt x="1507871" y="1505077"/>
                </a:lnTo>
                <a:close/>
              </a:path>
              <a:path w="4330065" h="2354579">
                <a:moveTo>
                  <a:pt x="1574927" y="1468881"/>
                </a:moveTo>
                <a:lnTo>
                  <a:pt x="1541398" y="1487042"/>
                </a:lnTo>
                <a:lnTo>
                  <a:pt x="1559560" y="1520570"/>
                </a:lnTo>
                <a:lnTo>
                  <a:pt x="1592961" y="1502409"/>
                </a:lnTo>
                <a:lnTo>
                  <a:pt x="1574927" y="1468881"/>
                </a:lnTo>
                <a:close/>
              </a:path>
              <a:path w="4330065" h="2354579">
                <a:moveTo>
                  <a:pt x="1641856" y="1432559"/>
                </a:moveTo>
                <a:lnTo>
                  <a:pt x="1608455" y="1450720"/>
                </a:lnTo>
                <a:lnTo>
                  <a:pt x="1626489" y="1484248"/>
                </a:lnTo>
                <a:lnTo>
                  <a:pt x="1660016" y="1466088"/>
                </a:lnTo>
                <a:lnTo>
                  <a:pt x="1641856" y="1432559"/>
                </a:lnTo>
                <a:close/>
              </a:path>
              <a:path w="4330065" h="2354579">
                <a:moveTo>
                  <a:pt x="1708912" y="1396364"/>
                </a:moveTo>
                <a:lnTo>
                  <a:pt x="1675384" y="1414526"/>
                </a:lnTo>
                <a:lnTo>
                  <a:pt x="1693545" y="1447927"/>
                </a:lnTo>
                <a:lnTo>
                  <a:pt x="1727073" y="1429892"/>
                </a:lnTo>
                <a:lnTo>
                  <a:pt x="1708912" y="1396364"/>
                </a:lnTo>
                <a:close/>
              </a:path>
              <a:path w="4330065" h="2354579">
                <a:moveTo>
                  <a:pt x="1775967" y="1360042"/>
                </a:moveTo>
                <a:lnTo>
                  <a:pt x="1742439" y="1378203"/>
                </a:lnTo>
                <a:lnTo>
                  <a:pt x="1760601" y="1411731"/>
                </a:lnTo>
                <a:lnTo>
                  <a:pt x="1794128" y="1393570"/>
                </a:lnTo>
                <a:lnTo>
                  <a:pt x="1775967" y="1360042"/>
                </a:lnTo>
                <a:close/>
              </a:path>
              <a:path w="4330065" h="2354579">
                <a:moveTo>
                  <a:pt x="1843024" y="1323847"/>
                </a:moveTo>
                <a:lnTo>
                  <a:pt x="1809496" y="1342008"/>
                </a:lnTo>
                <a:lnTo>
                  <a:pt x="1827529" y="1375409"/>
                </a:lnTo>
                <a:lnTo>
                  <a:pt x="1861058" y="1357376"/>
                </a:lnTo>
                <a:lnTo>
                  <a:pt x="1843024" y="1323847"/>
                </a:lnTo>
                <a:close/>
              </a:path>
              <a:path w="4330065" h="2354579">
                <a:moveTo>
                  <a:pt x="1909952" y="1287526"/>
                </a:moveTo>
                <a:lnTo>
                  <a:pt x="1876425" y="1305687"/>
                </a:lnTo>
                <a:lnTo>
                  <a:pt x="1894586" y="1339214"/>
                </a:lnTo>
                <a:lnTo>
                  <a:pt x="1928114" y="1321053"/>
                </a:lnTo>
                <a:lnTo>
                  <a:pt x="1909952" y="1287526"/>
                </a:lnTo>
                <a:close/>
              </a:path>
              <a:path w="4330065" h="2354579">
                <a:moveTo>
                  <a:pt x="1977009" y="1251330"/>
                </a:moveTo>
                <a:lnTo>
                  <a:pt x="1943481" y="1269491"/>
                </a:lnTo>
                <a:lnTo>
                  <a:pt x="1961642" y="1302892"/>
                </a:lnTo>
                <a:lnTo>
                  <a:pt x="1995170" y="1284858"/>
                </a:lnTo>
                <a:lnTo>
                  <a:pt x="1977009" y="1251330"/>
                </a:lnTo>
                <a:close/>
              </a:path>
              <a:path w="4330065" h="2354579">
                <a:moveTo>
                  <a:pt x="2044064" y="1215008"/>
                </a:moveTo>
                <a:lnTo>
                  <a:pt x="2010537" y="1233169"/>
                </a:lnTo>
                <a:lnTo>
                  <a:pt x="2028698" y="1266697"/>
                </a:lnTo>
                <a:lnTo>
                  <a:pt x="2062099" y="1248537"/>
                </a:lnTo>
                <a:lnTo>
                  <a:pt x="2044064" y="1215008"/>
                </a:lnTo>
                <a:close/>
              </a:path>
              <a:path w="4330065" h="2354579">
                <a:moveTo>
                  <a:pt x="2110994" y="1178814"/>
                </a:moveTo>
                <a:lnTo>
                  <a:pt x="2077466" y="1196847"/>
                </a:lnTo>
                <a:lnTo>
                  <a:pt x="2095627" y="1230376"/>
                </a:lnTo>
                <a:lnTo>
                  <a:pt x="2129155" y="1212341"/>
                </a:lnTo>
                <a:lnTo>
                  <a:pt x="2110994" y="1178814"/>
                </a:lnTo>
                <a:close/>
              </a:path>
              <a:path w="4330065" h="2354579">
                <a:moveTo>
                  <a:pt x="2178050" y="1142491"/>
                </a:moveTo>
                <a:lnTo>
                  <a:pt x="2144522" y="1160652"/>
                </a:lnTo>
                <a:lnTo>
                  <a:pt x="2162683" y="1194180"/>
                </a:lnTo>
                <a:lnTo>
                  <a:pt x="2196211" y="1176019"/>
                </a:lnTo>
                <a:lnTo>
                  <a:pt x="2178050" y="1142491"/>
                </a:lnTo>
                <a:close/>
              </a:path>
              <a:path w="4330065" h="2354579">
                <a:moveTo>
                  <a:pt x="2245106" y="1106296"/>
                </a:moveTo>
                <a:lnTo>
                  <a:pt x="2211578" y="1124330"/>
                </a:lnTo>
                <a:lnTo>
                  <a:pt x="2229739" y="1157858"/>
                </a:lnTo>
                <a:lnTo>
                  <a:pt x="2263267" y="1139697"/>
                </a:lnTo>
                <a:lnTo>
                  <a:pt x="2245106" y="1106296"/>
                </a:lnTo>
                <a:close/>
              </a:path>
              <a:path w="4330065" h="2354579">
                <a:moveTo>
                  <a:pt x="2312035" y="1069975"/>
                </a:moveTo>
                <a:lnTo>
                  <a:pt x="2278634" y="1088136"/>
                </a:lnTo>
                <a:lnTo>
                  <a:pt x="2296668" y="1121664"/>
                </a:lnTo>
                <a:lnTo>
                  <a:pt x="2330196" y="1103502"/>
                </a:lnTo>
                <a:lnTo>
                  <a:pt x="2312035" y="1069975"/>
                </a:lnTo>
                <a:close/>
              </a:path>
              <a:path w="4330065" h="2354579">
                <a:moveTo>
                  <a:pt x="2379091" y="1033779"/>
                </a:moveTo>
                <a:lnTo>
                  <a:pt x="2345563" y="1051814"/>
                </a:lnTo>
                <a:lnTo>
                  <a:pt x="2363724" y="1085341"/>
                </a:lnTo>
                <a:lnTo>
                  <a:pt x="2397252" y="1067180"/>
                </a:lnTo>
                <a:lnTo>
                  <a:pt x="2379091" y="1033779"/>
                </a:lnTo>
                <a:close/>
              </a:path>
              <a:path w="4330065" h="2354579">
                <a:moveTo>
                  <a:pt x="2446147" y="997457"/>
                </a:moveTo>
                <a:lnTo>
                  <a:pt x="2412619" y="1015618"/>
                </a:lnTo>
                <a:lnTo>
                  <a:pt x="2430780" y="1049146"/>
                </a:lnTo>
                <a:lnTo>
                  <a:pt x="2464308" y="1030986"/>
                </a:lnTo>
                <a:lnTo>
                  <a:pt x="2446147" y="997457"/>
                </a:lnTo>
                <a:close/>
              </a:path>
              <a:path w="4330065" h="2354579">
                <a:moveTo>
                  <a:pt x="2513203" y="961263"/>
                </a:moveTo>
                <a:lnTo>
                  <a:pt x="2479675" y="979296"/>
                </a:lnTo>
                <a:lnTo>
                  <a:pt x="2497709" y="1012825"/>
                </a:lnTo>
                <a:lnTo>
                  <a:pt x="2531237" y="994663"/>
                </a:lnTo>
                <a:lnTo>
                  <a:pt x="2513203" y="961263"/>
                </a:lnTo>
                <a:close/>
              </a:path>
              <a:path w="4330065" h="2354579">
                <a:moveTo>
                  <a:pt x="2580132" y="924940"/>
                </a:moveTo>
                <a:lnTo>
                  <a:pt x="2546604" y="943101"/>
                </a:lnTo>
                <a:lnTo>
                  <a:pt x="2564765" y="976629"/>
                </a:lnTo>
                <a:lnTo>
                  <a:pt x="2598293" y="958468"/>
                </a:lnTo>
                <a:lnTo>
                  <a:pt x="2580132" y="924940"/>
                </a:lnTo>
                <a:close/>
              </a:path>
              <a:path w="4330065" h="2354579">
                <a:moveTo>
                  <a:pt x="2647188" y="888618"/>
                </a:moveTo>
                <a:lnTo>
                  <a:pt x="2613660" y="906779"/>
                </a:lnTo>
                <a:lnTo>
                  <a:pt x="2631821" y="940307"/>
                </a:lnTo>
                <a:lnTo>
                  <a:pt x="2665349" y="922146"/>
                </a:lnTo>
                <a:lnTo>
                  <a:pt x="2647188" y="888618"/>
                </a:lnTo>
                <a:close/>
              </a:path>
              <a:path w="4330065" h="2354579">
                <a:moveTo>
                  <a:pt x="2714244" y="852424"/>
                </a:moveTo>
                <a:lnTo>
                  <a:pt x="2680716" y="870584"/>
                </a:lnTo>
                <a:lnTo>
                  <a:pt x="2698877" y="904113"/>
                </a:lnTo>
                <a:lnTo>
                  <a:pt x="2732278" y="885951"/>
                </a:lnTo>
                <a:lnTo>
                  <a:pt x="2714244" y="852424"/>
                </a:lnTo>
                <a:close/>
              </a:path>
              <a:path w="4330065" h="2354579">
                <a:moveTo>
                  <a:pt x="2781173" y="816101"/>
                </a:moveTo>
                <a:lnTo>
                  <a:pt x="2747772" y="834263"/>
                </a:lnTo>
                <a:lnTo>
                  <a:pt x="2765806" y="867790"/>
                </a:lnTo>
                <a:lnTo>
                  <a:pt x="2799334" y="849629"/>
                </a:lnTo>
                <a:lnTo>
                  <a:pt x="2781173" y="816101"/>
                </a:lnTo>
                <a:close/>
              </a:path>
              <a:path w="4330065" h="2354579">
                <a:moveTo>
                  <a:pt x="2848229" y="779906"/>
                </a:moveTo>
                <a:lnTo>
                  <a:pt x="2814701" y="798067"/>
                </a:lnTo>
                <a:lnTo>
                  <a:pt x="2832862" y="831595"/>
                </a:lnTo>
                <a:lnTo>
                  <a:pt x="2866390" y="813434"/>
                </a:lnTo>
                <a:lnTo>
                  <a:pt x="2848229" y="779906"/>
                </a:lnTo>
                <a:close/>
              </a:path>
              <a:path w="4330065" h="2354579">
                <a:moveTo>
                  <a:pt x="2915285" y="743584"/>
                </a:moveTo>
                <a:lnTo>
                  <a:pt x="2881757" y="761745"/>
                </a:lnTo>
                <a:lnTo>
                  <a:pt x="2899918" y="795274"/>
                </a:lnTo>
                <a:lnTo>
                  <a:pt x="2933446" y="777113"/>
                </a:lnTo>
                <a:lnTo>
                  <a:pt x="2915285" y="743584"/>
                </a:lnTo>
                <a:close/>
              </a:path>
              <a:path w="4330065" h="2354579">
                <a:moveTo>
                  <a:pt x="2982214" y="707389"/>
                </a:moveTo>
                <a:lnTo>
                  <a:pt x="2948813" y="725551"/>
                </a:lnTo>
                <a:lnTo>
                  <a:pt x="2966847" y="758951"/>
                </a:lnTo>
                <a:lnTo>
                  <a:pt x="3000375" y="740917"/>
                </a:lnTo>
                <a:lnTo>
                  <a:pt x="2982214" y="707389"/>
                </a:lnTo>
                <a:close/>
              </a:path>
              <a:path w="4330065" h="2354579">
                <a:moveTo>
                  <a:pt x="3049270" y="671067"/>
                </a:moveTo>
                <a:lnTo>
                  <a:pt x="3015742" y="689228"/>
                </a:lnTo>
                <a:lnTo>
                  <a:pt x="3033903" y="722756"/>
                </a:lnTo>
                <a:lnTo>
                  <a:pt x="3067431" y="704595"/>
                </a:lnTo>
                <a:lnTo>
                  <a:pt x="3049270" y="671067"/>
                </a:lnTo>
                <a:close/>
              </a:path>
              <a:path w="4330065" h="2354579">
                <a:moveTo>
                  <a:pt x="3116326" y="634872"/>
                </a:moveTo>
                <a:lnTo>
                  <a:pt x="3082798" y="653033"/>
                </a:lnTo>
                <a:lnTo>
                  <a:pt x="3100959" y="686434"/>
                </a:lnTo>
                <a:lnTo>
                  <a:pt x="3134487" y="668401"/>
                </a:lnTo>
                <a:lnTo>
                  <a:pt x="3116326" y="634872"/>
                </a:lnTo>
                <a:close/>
              </a:path>
              <a:path w="4330065" h="2354579">
                <a:moveTo>
                  <a:pt x="3183382" y="598551"/>
                </a:moveTo>
                <a:lnTo>
                  <a:pt x="3149854" y="616712"/>
                </a:lnTo>
                <a:lnTo>
                  <a:pt x="3168015" y="650239"/>
                </a:lnTo>
                <a:lnTo>
                  <a:pt x="3201416" y="632078"/>
                </a:lnTo>
                <a:lnTo>
                  <a:pt x="3183382" y="598551"/>
                </a:lnTo>
                <a:close/>
              </a:path>
              <a:path w="4330065" h="2354579">
                <a:moveTo>
                  <a:pt x="3250311" y="562355"/>
                </a:moveTo>
                <a:lnTo>
                  <a:pt x="3216783" y="580389"/>
                </a:lnTo>
                <a:lnTo>
                  <a:pt x="3234944" y="613917"/>
                </a:lnTo>
                <a:lnTo>
                  <a:pt x="3268472" y="595883"/>
                </a:lnTo>
                <a:lnTo>
                  <a:pt x="3250311" y="562355"/>
                </a:lnTo>
                <a:close/>
              </a:path>
              <a:path w="4330065" h="2354579">
                <a:moveTo>
                  <a:pt x="3317367" y="526033"/>
                </a:moveTo>
                <a:lnTo>
                  <a:pt x="3283839" y="544194"/>
                </a:lnTo>
                <a:lnTo>
                  <a:pt x="3302000" y="577722"/>
                </a:lnTo>
                <a:lnTo>
                  <a:pt x="3335528" y="559562"/>
                </a:lnTo>
                <a:lnTo>
                  <a:pt x="3317367" y="526033"/>
                </a:lnTo>
                <a:close/>
              </a:path>
              <a:path w="4330065" h="2354579">
                <a:moveTo>
                  <a:pt x="3384423" y="489838"/>
                </a:moveTo>
                <a:lnTo>
                  <a:pt x="3350895" y="507872"/>
                </a:lnTo>
                <a:lnTo>
                  <a:pt x="3369056" y="541401"/>
                </a:lnTo>
                <a:lnTo>
                  <a:pt x="3402457" y="523366"/>
                </a:lnTo>
                <a:lnTo>
                  <a:pt x="3384423" y="489838"/>
                </a:lnTo>
                <a:close/>
              </a:path>
              <a:path w="4330065" h="2354579">
                <a:moveTo>
                  <a:pt x="3451352" y="453516"/>
                </a:moveTo>
                <a:lnTo>
                  <a:pt x="3417951" y="471677"/>
                </a:lnTo>
                <a:lnTo>
                  <a:pt x="3435985" y="505205"/>
                </a:lnTo>
                <a:lnTo>
                  <a:pt x="3469513" y="487044"/>
                </a:lnTo>
                <a:lnTo>
                  <a:pt x="3451352" y="453516"/>
                </a:lnTo>
                <a:close/>
              </a:path>
              <a:path w="4330065" h="2354579">
                <a:moveTo>
                  <a:pt x="3518408" y="417321"/>
                </a:moveTo>
                <a:lnTo>
                  <a:pt x="3484880" y="435355"/>
                </a:lnTo>
                <a:lnTo>
                  <a:pt x="3503041" y="468883"/>
                </a:lnTo>
                <a:lnTo>
                  <a:pt x="3536569" y="450722"/>
                </a:lnTo>
                <a:lnTo>
                  <a:pt x="3518408" y="417321"/>
                </a:lnTo>
                <a:close/>
              </a:path>
              <a:path w="4330065" h="2354579">
                <a:moveTo>
                  <a:pt x="3585464" y="381000"/>
                </a:moveTo>
                <a:lnTo>
                  <a:pt x="3551936" y="399161"/>
                </a:lnTo>
                <a:lnTo>
                  <a:pt x="3570097" y="432688"/>
                </a:lnTo>
                <a:lnTo>
                  <a:pt x="3603625" y="414527"/>
                </a:lnTo>
                <a:lnTo>
                  <a:pt x="3585464" y="381000"/>
                </a:lnTo>
                <a:close/>
              </a:path>
              <a:path w="4330065" h="2354579">
                <a:moveTo>
                  <a:pt x="3652520" y="344804"/>
                </a:moveTo>
                <a:lnTo>
                  <a:pt x="3618992" y="362838"/>
                </a:lnTo>
                <a:lnTo>
                  <a:pt x="3637026" y="396366"/>
                </a:lnTo>
                <a:lnTo>
                  <a:pt x="3670554" y="378205"/>
                </a:lnTo>
                <a:lnTo>
                  <a:pt x="3652520" y="344804"/>
                </a:lnTo>
                <a:close/>
              </a:path>
              <a:path w="4330065" h="2354579">
                <a:moveTo>
                  <a:pt x="3719449" y="308482"/>
                </a:moveTo>
                <a:lnTo>
                  <a:pt x="3685921" y="326643"/>
                </a:lnTo>
                <a:lnTo>
                  <a:pt x="3704082" y="360171"/>
                </a:lnTo>
                <a:lnTo>
                  <a:pt x="3737610" y="342011"/>
                </a:lnTo>
                <a:lnTo>
                  <a:pt x="3719449" y="308482"/>
                </a:lnTo>
                <a:close/>
              </a:path>
              <a:path w="4330065" h="2354579">
                <a:moveTo>
                  <a:pt x="3786505" y="272288"/>
                </a:moveTo>
                <a:lnTo>
                  <a:pt x="3752977" y="290321"/>
                </a:lnTo>
                <a:lnTo>
                  <a:pt x="3771138" y="323850"/>
                </a:lnTo>
                <a:lnTo>
                  <a:pt x="3804666" y="305688"/>
                </a:lnTo>
                <a:lnTo>
                  <a:pt x="3786505" y="272288"/>
                </a:lnTo>
                <a:close/>
              </a:path>
              <a:path w="4330065" h="2354579">
                <a:moveTo>
                  <a:pt x="3853561" y="235965"/>
                </a:moveTo>
                <a:lnTo>
                  <a:pt x="3820033" y="254126"/>
                </a:lnTo>
                <a:lnTo>
                  <a:pt x="3838194" y="287654"/>
                </a:lnTo>
                <a:lnTo>
                  <a:pt x="3871595" y="269493"/>
                </a:lnTo>
                <a:lnTo>
                  <a:pt x="3853561" y="235965"/>
                </a:lnTo>
                <a:close/>
              </a:path>
              <a:path w="4330065" h="2354579">
                <a:moveTo>
                  <a:pt x="3920490" y="199643"/>
                </a:moveTo>
                <a:lnTo>
                  <a:pt x="3887089" y="217804"/>
                </a:lnTo>
                <a:lnTo>
                  <a:pt x="3905123" y="251332"/>
                </a:lnTo>
                <a:lnTo>
                  <a:pt x="3938651" y="233171"/>
                </a:lnTo>
                <a:lnTo>
                  <a:pt x="3920490" y="199643"/>
                </a:lnTo>
                <a:close/>
              </a:path>
              <a:path w="4330065" h="2354579">
                <a:moveTo>
                  <a:pt x="3987546" y="163449"/>
                </a:moveTo>
                <a:lnTo>
                  <a:pt x="3954018" y="181609"/>
                </a:lnTo>
                <a:lnTo>
                  <a:pt x="3972179" y="215137"/>
                </a:lnTo>
                <a:lnTo>
                  <a:pt x="4005707" y="196976"/>
                </a:lnTo>
                <a:lnTo>
                  <a:pt x="3987546" y="163449"/>
                </a:lnTo>
                <a:close/>
              </a:path>
              <a:path w="4330065" h="2354579">
                <a:moveTo>
                  <a:pt x="4054602" y="127126"/>
                </a:moveTo>
                <a:lnTo>
                  <a:pt x="4021074" y="145287"/>
                </a:lnTo>
                <a:lnTo>
                  <a:pt x="4039235" y="178815"/>
                </a:lnTo>
                <a:lnTo>
                  <a:pt x="4072763" y="160654"/>
                </a:lnTo>
                <a:lnTo>
                  <a:pt x="4054602" y="127126"/>
                </a:lnTo>
                <a:close/>
              </a:path>
              <a:path w="4330065" h="2354579">
                <a:moveTo>
                  <a:pt x="4121658" y="90931"/>
                </a:moveTo>
                <a:lnTo>
                  <a:pt x="4088130" y="109092"/>
                </a:lnTo>
                <a:lnTo>
                  <a:pt x="4106164" y="142493"/>
                </a:lnTo>
                <a:lnTo>
                  <a:pt x="4139692" y="124459"/>
                </a:lnTo>
                <a:lnTo>
                  <a:pt x="4121658" y="90931"/>
                </a:lnTo>
                <a:close/>
              </a:path>
              <a:path w="4330065" h="2354579">
                <a:moveTo>
                  <a:pt x="4188587" y="54609"/>
                </a:moveTo>
                <a:lnTo>
                  <a:pt x="4155059" y="72770"/>
                </a:lnTo>
                <a:lnTo>
                  <a:pt x="4173220" y="106299"/>
                </a:lnTo>
                <a:lnTo>
                  <a:pt x="4206748" y="88137"/>
                </a:lnTo>
                <a:lnTo>
                  <a:pt x="4188587" y="54609"/>
                </a:lnTo>
                <a:close/>
              </a:path>
              <a:path w="4330065" h="2354579">
                <a:moveTo>
                  <a:pt x="4329684" y="0"/>
                </a:moveTo>
                <a:lnTo>
                  <a:pt x="4201922" y="4190"/>
                </a:lnTo>
                <a:lnTo>
                  <a:pt x="4256278" y="104647"/>
                </a:lnTo>
                <a:lnTo>
                  <a:pt x="4280598" y="69976"/>
                </a:lnTo>
                <a:lnTo>
                  <a:pt x="4240276" y="69976"/>
                </a:lnTo>
                <a:lnTo>
                  <a:pt x="4222115" y="36575"/>
                </a:lnTo>
                <a:lnTo>
                  <a:pt x="4236847" y="28575"/>
                </a:lnTo>
                <a:lnTo>
                  <a:pt x="4309639" y="28575"/>
                </a:lnTo>
                <a:lnTo>
                  <a:pt x="4329684" y="0"/>
                </a:lnTo>
                <a:close/>
              </a:path>
              <a:path w="4330065" h="2354579">
                <a:moveTo>
                  <a:pt x="4236847" y="28575"/>
                </a:moveTo>
                <a:lnTo>
                  <a:pt x="4222115" y="36575"/>
                </a:lnTo>
                <a:lnTo>
                  <a:pt x="4240276" y="69976"/>
                </a:lnTo>
                <a:lnTo>
                  <a:pt x="4255008" y="62102"/>
                </a:lnTo>
                <a:lnTo>
                  <a:pt x="4236847" y="28575"/>
                </a:lnTo>
                <a:close/>
              </a:path>
              <a:path w="4330065" h="2354579">
                <a:moveTo>
                  <a:pt x="4309639" y="28575"/>
                </a:moveTo>
                <a:lnTo>
                  <a:pt x="4236847" y="28575"/>
                </a:lnTo>
                <a:lnTo>
                  <a:pt x="4255008" y="62102"/>
                </a:lnTo>
                <a:lnTo>
                  <a:pt x="4240276" y="69976"/>
                </a:lnTo>
                <a:lnTo>
                  <a:pt x="4280598" y="69976"/>
                </a:lnTo>
                <a:lnTo>
                  <a:pt x="430963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6"/>
          <p:cNvSpPr/>
          <p:nvPr/>
        </p:nvSpPr>
        <p:spPr>
          <a:xfrm>
            <a:off x="1275969" y="2587261"/>
            <a:ext cx="6529070" cy="2367915"/>
          </a:xfrm>
          <a:custGeom>
            <a:avLst/>
            <a:gdLst/>
            <a:ahLst/>
            <a:cxnLst/>
            <a:rect l="l" t="t" r="r" b="b"/>
            <a:pathLst>
              <a:path w="6529070" h="2367915">
                <a:moveTo>
                  <a:pt x="35940" y="2318766"/>
                </a:moveTo>
                <a:lnTo>
                  <a:pt x="0" y="2331592"/>
                </a:lnTo>
                <a:lnTo>
                  <a:pt x="12953" y="2367406"/>
                </a:lnTo>
                <a:lnTo>
                  <a:pt x="48768" y="2354579"/>
                </a:lnTo>
                <a:lnTo>
                  <a:pt x="35940" y="2318766"/>
                </a:lnTo>
                <a:close/>
              </a:path>
              <a:path w="6529070" h="2367915">
                <a:moveTo>
                  <a:pt x="107696" y="2293111"/>
                </a:moveTo>
                <a:lnTo>
                  <a:pt x="71755" y="2305938"/>
                </a:lnTo>
                <a:lnTo>
                  <a:pt x="84581" y="2341753"/>
                </a:lnTo>
                <a:lnTo>
                  <a:pt x="120522" y="2328925"/>
                </a:lnTo>
                <a:lnTo>
                  <a:pt x="107696" y="2293111"/>
                </a:lnTo>
                <a:close/>
              </a:path>
              <a:path w="6529070" h="2367915">
                <a:moveTo>
                  <a:pt x="179450" y="2267457"/>
                </a:moveTo>
                <a:lnTo>
                  <a:pt x="143509" y="2280285"/>
                </a:lnTo>
                <a:lnTo>
                  <a:pt x="156337" y="2316098"/>
                </a:lnTo>
                <a:lnTo>
                  <a:pt x="192278" y="2303272"/>
                </a:lnTo>
                <a:lnTo>
                  <a:pt x="179450" y="2267457"/>
                </a:lnTo>
                <a:close/>
              </a:path>
              <a:path w="6529070" h="2367915">
                <a:moveTo>
                  <a:pt x="251206" y="2241676"/>
                </a:moveTo>
                <a:lnTo>
                  <a:pt x="215265" y="2254504"/>
                </a:lnTo>
                <a:lnTo>
                  <a:pt x="228092" y="2290444"/>
                </a:lnTo>
                <a:lnTo>
                  <a:pt x="264033" y="2277617"/>
                </a:lnTo>
                <a:lnTo>
                  <a:pt x="251206" y="2241676"/>
                </a:lnTo>
                <a:close/>
              </a:path>
              <a:path w="6529070" h="2367915">
                <a:moveTo>
                  <a:pt x="322961" y="2216022"/>
                </a:moveTo>
                <a:lnTo>
                  <a:pt x="287019" y="2228849"/>
                </a:lnTo>
                <a:lnTo>
                  <a:pt x="299847" y="2264791"/>
                </a:lnTo>
                <a:lnTo>
                  <a:pt x="335788" y="2251963"/>
                </a:lnTo>
                <a:lnTo>
                  <a:pt x="322961" y="2216022"/>
                </a:lnTo>
                <a:close/>
              </a:path>
              <a:path w="6529070" h="2367915">
                <a:moveTo>
                  <a:pt x="394588" y="2190368"/>
                </a:moveTo>
                <a:lnTo>
                  <a:pt x="358775" y="2203195"/>
                </a:lnTo>
                <a:lnTo>
                  <a:pt x="371601" y="2239136"/>
                </a:lnTo>
                <a:lnTo>
                  <a:pt x="407543" y="2226310"/>
                </a:lnTo>
                <a:lnTo>
                  <a:pt x="394588" y="2190368"/>
                </a:lnTo>
                <a:close/>
              </a:path>
              <a:path w="6529070" h="2367915">
                <a:moveTo>
                  <a:pt x="466344" y="2164715"/>
                </a:moveTo>
                <a:lnTo>
                  <a:pt x="430530" y="2177541"/>
                </a:lnTo>
                <a:lnTo>
                  <a:pt x="443356" y="2213355"/>
                </a:lnTo>
                <a:lnTo>
                  <a:pt x="479170" y="2200529"/>
                </a:lnTo>
                <a:lnTo>
                  <a:pt x="466344" y="2164715"/>
                </a:lnTo>
                <a:close/>
              </a:path>
              <a:path w="6529070" h="2367915">
                <a:moveTo>
                  <a:pt x="538099" y="2139060"/>
                </a:moveTo>
                <a:lnTo>
                  <a:pt x="502285" y="2151887"/>
                </a:lnTo>
                <a:lnTo>
                  <a:pt x="515112" y="2187701"/>
                </a:lnTo>
                <a:lnTo>
                  <a:pt x="550926" y="2174874"/>
                </a:lnTo>
                <a:lnTo>
                  <a:pt x="538099" y="2139060"/>
                </a:lnTo>
                <a:close/>
              </a:path>
              <a:path w="6529070" h="2367915">
                <a:moveTo>
                  <a:pt x="609854" y="2113406"/>
                </a:moveTo>
                <a:lnTo>
                  <a:pt x="574039" y="2126234"/>
                </a:lnTo>
                <a:lnTo>
                  <a:pt x="586867" y="2162047"/>
                </a:lnTo>
                <a:lnTo>
                  <a:pt x="622681" y="2149220"/>
                </a:lnTo>
                <a:lnTo>
                  <a:pt x="609854" y="2113406"/>
                </a:lnTo>
                <a:close/>
              </a:path>
              <a:path w="6529070" h="2367915">
                <a:moveTo>
                  <a:pt x="681608" y="2087625"/>
                </a:moveTo>
                <a:lnTo>
                  <a:pt x="645794" y="2100453"/>
                </a:lnTo>
                <a:lnTo>
                  <a:pt x="658622" y="2136393"/>
                </a:lnTo>
                <a:lnTo>
                  <a:pt x="694436" y="2123566"/>
                </a:lnTo>
                <a:lnTo>
                  <a:pt x="681608" y="2087625"/>
                </a:lnTo>
                <a:close/>
              </a:path>
              <a:path w="6529070" h="2367915">
                <a:moveTo>
                  <a:pt x="753363" y="2061971"/>
                </a:moveTo>
                <a:lnTo>
                  <a:pt x="717550" y="2074798"/>
                </a:lnTo>
                <a:lnTo>
                  <a:pt x="730376" y="2110740"/>
                </a:lnTo>
                <a:lnTo>
                  <a:pt x="766191" y="2097912"/>
                </a:lnTo>
                <a:lnTo>
                  <a:pt x="753363" y="2061971"/>
                </a:lnTo>
                <a:close/>
              </a:path>
              <a:path w="6529070" h="2367915">
                <a:moveTo>
                  <a:pt x="825119" y="2036317"/>
                </a:moveTo>
                <a:lnTo>
                  <a:pt x="789178" y="2049144"/>
                </a:lnTo>
                <a:lnTo>
                  <a:pt x="802132" y="2085085"/>
                </a:lnTo>
                <a:lnTo>
                  <a:pt x="837945" y="2072131"/>
                </a:lnTo>
                <a:lnTo>
                  <a:pt x="825119" y="2036317"/>
                </a:lnTo>
                <a:close/>
              </a:path>
              <a:path w="6529070" h="2367915">
                <a:moveTo>
                  <a:pt x="896874" y="2010663"/>
                </a:moveTo>
                <a:lnTo>
                  <a:pt x="860932" y="2023490"/>
                </a:lnTo>
                <a:lnTo>
                  <a:pt x="873760" y="2059304"/>
                </a:lnTo>
                <a:lnTo>
                  <a:pt x="909701" y="2046477"/>
                </a:lnTo>
                <a:lnTo>
                  <a:pt x="896874" y="2010663"/>
                </a:lnTo>
                <a:close/>
              </a:path>
              <a:path w="6529070" h="2367915">
                <a:moveTo>
                  <a:pt x="968629" y="1985009"/>
                </a:moveTo>
                <a:lnTo>
                  <a:pt x="932688" y="1997836"/>
                </a:lnTo>
                <a:lnTo>
                  <a:pt x="945514" y="2033650"/>
                </a:lnTo>
                <a:lnTo>
                  <a:pt x="981456" y="2020823"/>
                </a:lnTo>
                <a:lnTo>
                  <a:pt x="968629" y="1985009"/>
                </a:lnTo>
                <a:close/>
              </a:path>
              <a:path w="6529070" h="2367915">
                <a:moveTo>
                  <a:pt x="1040383" y="1959228"/>
                </a:moveTo>
                <a:lnTo>
                  <a:pt x="1004443" y="1972182"/>
                </a:lnTo>
                <a:lnTo>
                  <a:pt x="1017269" y="2007996"/>
                </a:lnTo>
                <a:lnTo>
                  <a:pt x="1053211" y="1995169"/>
                </a:lnTo>
                <a:lnTo>
                  <a:pt x="1040383" y="1959228"/>
                </a:lnTo>
                <a:close/>
              </a:path>
              <a:path w="6529070" h="2367915">
                <a:moveTo>
                  <a:pt x="1112139" y="1933574"/>
                </a:moveTo>
                <a:lnTo>
                  <a:pt x="1076198" y="1946401"/>
                </a:lnTo>
                <a:lnTo>
                  <a:pt x="1089025" y="1982342"/>
                </a:lnTo>
                <a:lnTo>
                  <a:pt x="1124966" y="1969515"/>
                </a:lnTo>
                <a:lnTo>
                  <a:pt x="1112139" y="1933574"/>
                </a:lnTo>
                <a:close/>
              </a:path>
              <a:path w="6529070" h="2367915">
                <a:moveTo>
                  <a:pt x="1183767" y="1907920"/>
                </a:moveTo>
                <a:lnTo>
                  <a:pt x="1147953" y="1920747"/>
                </a:lnTo>
                <a:lnTo>
                  <a:pt x="1160780" y="1956688"/>
                </a:lnTo>
                <a:lnTo>
                  <a:pt x="1196720" y="1943861"/>
                </a:lnTo>
                <a:lnTo>
                  <a:pt x="1183767" y="1907920"/>
                </a:lnTo>
                <a:close/>
              </a:path>
              <a:path w="6529070" h="2367915">
                <a:moveTo>
                  <a:pt x="1255522" y="1882266"/>
                </a:moveTo>
                <a:lnTo>
                  <a:pt x="1219708" y="1895093"/>
                </a:lnTo>
                <a:lnTo>
                  <a:pt x="1232535" y="1930907"/>
                </a:lnTo>
                <a:lnTo>
                  <a:pt x="1268349" y="1918080"/>
                </a:lnTo>
                <a:lnTo>
                  <a:pt x="1255522" y="1882266"/>
                </a:lnTo>
                <a:close/>
              </a:path>
              <a:path w="6529070" h="2367915">
                <a:moveTo>
                  <a:pt x="1327277" y="1856612"/>
                </a:moveTo>
                <a:lnTo>
                  <a:pt x="1291463" y="1869439"/>
                </a:lnTo>
                <a:lnTo>
                  <a:pt x="1304289" y="1905253"/>
                </a:lnTo>
                <a:lnTo>
                  <a:pt x="1340104" y="1892426"/>
                </a:lnTo>
                <a:lnTo>
                  <a:pt x="1327277" y="1856612"/>
                </a:lnTo>
                <a:close/>
              </a:path>
              <a:path w="6529070" h="2367915">
                <a:moveTo>
                  <a:pt x="1399032" y="1830958"/>
                </a:moveTo>
                <a:lnTo>
                  <a:pt x="1363218" y="1843785"/>
                </a:lnTo>
                <a:lnTo>
                  <a:pt x="1376045" y="1879599"/>
                </a:lnTo>
                <a:lnTo>
                  <a:pt x="1411858" y="1866772"/>
                </a:lnTo>
                <a:lnTo>
                  <a:pt x="1399032" y="1830958"/>
                </a:lnTo>
                <a:close/>
              </a:path>
              <a:path w="6529070" h="2367915">
                <a:moveTo>
                  <a:pt x="1470787" y="1805177"/>
                </a:moveTo>
                <a:lnTo>
                  <a:pt x="1434973" y="1818004"/>
                </a:lnTo>
                <a:lnTo>
                  <a:pt x="1447800" y="1853945"/>
                </a:lnTo>
                <a:lnTo>
                  <a:pt x="1483614" y="1841118"/>
                </a:lnTo>
                <a:lnTo>
                  <a:pt x="1470787" y="1805177"/>
                </a:lnTo>
                <a:close/>
              </a:path>
              <a:path w="6529070" h="2367915">
                <a:moveTo>
                  <a:pt x="1542542" y="1779523"/>
                </a:moveTo>
                <a:lnTo>
                  <a:pt x="1506728" y="1792350"/>
                </a:lnTo>
                <a:lnTo>
                  <a:pt x="1519555" y="1828291"/>
                </a:lnTo>
                <a:lnTo>
                  <a:pt x="1555369" y="1815464"/>
                </a:lnTo>
                <a:lnTo>
                  <a:pt x="1542542" y="1779523"/>
                </a:lnTo>
                <a:close/>
              </a:path>
              <a:path w="6529070" h="2367915">
                <a:moveTo>
                  <a:pt x="1614297" y="1753869"/>
                </a:moveTo>
                <a:lnTo>
                  <a:pt x="1578356" y="1766696"/>
                </a:lnTo>
                <a:lnTo>
                  <a:pt x="1591310" y="1802637"/>
                </a:lnTo>
                <a:lnTo>
                  <a:pt x="1627124" y="1789810"/>
                </a:lnTo>
                <a:lnTo>
                  <a:pt x="1614297" y="1753869"/>
                </a:lnTo>
                <a:close/>
              </a:path>
              <a:path w="6529070" h="2367915">
                <a:moveTo>
                  <a:pt x="1686052" y="1728215"/>
                </a:moveTo>
                <a:lnTo>
                  <a:pt x="1650111" y="1741042"/>
                </a:lnTo>
                <a:lnTo>
                  <a:pt x="1662938" y="1776856"/>
                </a:lnTo>
                <a:lnTo>
                  <a:pt x="1698879" y="1764029"/>
                </a:lnTo>
                <a:lnTo>
                  <a:pt x="1686052" y="1728215"/>
                </a:lnTo>
                <a:close/>
              </a:path>
              <a:path w="6529070" h="2367915">
                <a:moveTo>
                  <a:pt x="1757807" y="1702561"/>
                </a:moveTo>
                <a:lnTo>
                  <a:pt x="1721866" y="1715388"/>
                </a:lnTo>
                <a:lnTo>
                  <a:pt x="1734693" y="1751202"/>
                </a:lnTo>
                <a:lnTo>
                  <a:pt x="1770633" y="1738375"/>
                </a:lnTo>
                <a:lnTo>
                  <a:pt x="1757807" y="1702561"/>
                </a:lnTo>
                <a:close/>
              </a:path>
              <a:path w="6529070" h="2367915">
                <a:moveTo>
                  <a:pt x="1829562" y="1676907"/>
                </a:moveTo>
                <a:lnTo>
                  <a:pt x="1793620" y="1689734"/>
                </a:lnTo>
                <a:lnTo>
                  <a:pt x="1806448" y="1725548"/>
                </a:lnTo>
                <a:lnTo>
                  <a:pt x="1842389" y="1712721"/>
                </a:lnTo>
                <a:lnTo>
                  <a:pt x="1829562" y="1676907"/>
                </a:lnTo>
                <a:close/>
              </a:path>
              <a:path w="6529070" h="2367915">
                <a:moveTo>
                  <a:pt x="1901317" y="1651126"/>
                </a:moveTo>
                <a:lnTo>
                  <a:pt x="1865376" y="1663953"/>
                </a:lnTo>
                <a:lnTo>
                  <a:pt x="1878203" y="1699894"/>
                </a:lnTo>
                <a:lnTo>
                  <a:pt x="1914144" y="1687067"/>
                </a:lnTo>
                <a:lnTo>
                  <a:pt x="1901317" y="1651126"/>
                </a:lnTo>
                <a:close/>
              </a:path>
              <a:path w="6529070" h="2367915">
                <a:moveTo>
                  <a:pt x="1972945" y="1625472"/>
                </a:moveTo>
                <a:lnTo>
                  <a:pt x="1937131" y="1638299"/>
                </a:lnTo>
                <a:lnTo>
                  <a:pt x="1949958" y="1674240"/>
                </a:lnTo>
                <a:lnTo>
                  <a:pt x="1985898" y="1661413"/>
                </a:lnTo>
                <a:lnTo>
                  <a:pt x="1972945" y="1625472"/>
                </a:lnTo>
                <a:close/>
              </a:path>
              <a:path w="6529070" h="2367915">
                <a:moveTo>
                  <a:pt x="2044700" y="1599818"/>
                </a:moveTo>
                <a:lnTo>
                  <a:pt x="2008885" y="1612645"/>
                </a:lnTo>
                <a:lnTo>
                  <a:pt x="2021713" y="1648586"/>
                </a:lnTo>
                <a:lnTo>
                  <a:pt x="2057527" y="1635632"/>
                </a:lnTo>
                <a:lnTo>
                  <a:pt x="2044700" y="1599818"/>
                </a:lnTo>
                <a:close/>
              </a:path>
              <a:path w="6529070" h="2367915">
                <a:moveTo>
                  <a:pt x="2116455" y="1574164"/>
                </a:moveTo>
                <a:lnTo>
                  <a:pt x="2080641" y="1586991"/>
                </a:lnTo>
                <a:lnTo>
                  <a:pt x="2093468" y="1622805"/>
                </a:lnTo>
                <a:lnTo>
                  <a:pt x="2129282" y="1609978"/>
                </a:lnTo>
                <a:lnTo>
                  <a:pt x="2116455" y="1574164"/>
                </a:lnTo>
                <a:close/>
              </a:path>
              <a:path w="6529070" h="2367915">
                <a:moveTo>
                  <a:pt x="2188210" y="1548510"/>
                </a:moveTo>
                <a:lnTo>
                  <a:pt x="2152396" y="1561337"/>
                </a:lnTo>
                <a:lnTo>
                  <a:pt x="2165222" y="1597151"/>
                </a:lnTo>
                <a:lnTo>
                  <a:pt x="2201036" y="1584324"/>
                </a:lnTo>
                <a:lnTo>
                  <a:pt x="2188210" y="1548510"/>
                </a:lnTo>
                <a:close/>
              </a:path>
              <a:path w="6529070" h="2367915">
                <a:moveTo>
                  <a:pt x="2259965" y="1522729"/>
                </a:moveTo>
                <a:lnTo>
                  <a:pt x="2224151" y="1535683"/>
                </a:lnTo>
                <a:lnTo>
                  <a:pt x="2236978" y="1571497"/>
                </a:lnTo>
                <a:lnTo>
                  <a:pt x="2272792" y="1558670"/>
                </a:lnTo>
                <a:lnTo>
                  <a:pt x="2259965" y="1522729"/>
                </a:lnTo>
                <a:close/>
              </a:path>
              <a:path w="6529070" h="2367915">
                <a:moveTo>
                  <a:pt x="2331720" y="1497075"/>
                </a:moveTo>
                <a:lnTo>
                  <a:pt x="2295906" y="1509902"/>
                </a:lnTo>
                <a:lnTo>
                  <a:pt x="2308733" y="1545843"/>
                </a:lnTo>
                <a:lnTo>
                  <a:pt x="2344547" y="1533016"/>
                </a:lnTo>
                <a:lnTo>
                  <a:pt x="2331720" y="1497075"/>
                </a:lnTo>
                <a:close/>
              </a:path>
              <a:path w="6529070" h="2367915">
                <a:moveTo>
                  <a:pt x="2403475" y="1471421"/>
                </a:moveTo>
                <a:lnTo>
                  <a:pt x="2367534" y="1484248"/>
                </a:lnTo>
                <a:lnTo>
                  <a:pt x="2380488" y="1520189"/>
                </a:lnTo>
                <a:lnTo>
                  <a:pt x="2416302" y="1507362"/>
                </a:lnTo>
                <a:lnTo>
                  <a:pt x="2403475" y="1471421"/>
                </a:lnTo>
                <a:close/>
              </a:path>
              <a:path w="6529070" h="2367915">
                <a:moveTo>
                  <a:pt x="2475230" y="1445767"/>
                </a:moveTo>
                <a:lnTo>
                  <a:pt x="2439289" y="1458594"/>
                </a:lnTo>
                <a:lnTo>
                  <a:pt x="2452116" y="1494408"/>
                </a:lnTo>
                <a:lnTo>
                  <a:pt x="2488057" y="1481581"/>
                </a:lnTo>
                <a:lnTo>
                  <a:pt x="2475230" y="1445767"/>
                </a:lnTo>
                <a:close/>
              </a:path>
              <a:path w="6529070" h="2367915">
                <a:moveTo>
                  <a:pt x="2546985" y="1420114"/>
                </a:moveTo>
                <a:lnTo>
                  <a:pt x="2511044" y="1432940"/>
                </a:lnTo>
                <a:lnTo>
                  <a:pt x="2523871" y="1468754"/>
                </a:lnTo>
                <a:lnTo>
                  <a:pt x="2559811" y="1455927"/>
                </a:lnTo>
                <a:lnTo>
                  <a:pt x="2546985" y="1420114"/>
                </a:lnTo>
                <a:close/>
              </a:path>
              <a:path w="6529070" h="2367915">
                <a:moveTo>
                  <a:pt x="2618740" y="1394459"/>
                </a:moveTo>
                <a:lnTo>
                  <a:pt x="2582798" y="1407287"/>
                </a:lnTo>
                <a:lnTo>
                  <a:pt x="2595626" y="1443101"/>
                </a:lnTo>
                <a:lnTo>
                  <a:pt x="2631567" y="1430273"/>
                </a:lnTo>
                <a:lnTo>
                  <a:pt x="2618740" y="1394459"/>
                </a:lnTo>
                <a:close/>
              </a:path>
              <a:path w="6529070" h="2367915">
                <a:moveTo>
                  <a:pt x="2690495" y="1368678"/>
                </a:moveTo>
                <a:lnTo>
                  <a:pt x="2654554" y="1381505"/>
                </a:lnTo>
                <a:lnTo>
                  <a:pt x="2667381" y="1417446"/>
                </a:lnTo>
                <a:lnTo>
                  <a:pt x="2703322" y="1404619"/>
                </a:lnTo>
                <a:lnTo>
                  <a:pt x="2690495" y="1368678"/>
                </a:lnTo>
                <a:close/>
              </a:path>
              <a:path w="6529070" h="2367915">
                <a:moveTo>
                  <a:pt x="2762122" y="1343025"/>
                </a:moveTo>
                <a:lnTo>
                  <a:pt x="2726309" y="1355852"/>
                </a:lnTo>
                <a:lnTo>
                  <a:pt x="2739135" y="1391792"/>
                </a:lnTo>
                <a:lnTo>
                  <a:pt x="2775077" y="1378965"/>
                </a:lnTo>
                <a:lnTo>
                  <a:pt x="2762122" y="1343025"/>
                </a:lnTo>
                <a:close/>
              </a:path>
              <a:path w="6529070" h="2367915">
                <a:moveTo>
                  <a:pt x="2833878" y="1317370"/>
                </a:moveTo>
                <a:lnTo>
                  <a:pt x="2798064" y="1330197"/>
                </a:lnTo>
                <a:lnTo>
                  <a:pt x="2810891" y="1366139"/>
                </a:lnTo>
                <a:lnTo>
                  <a:pt x="2846705" y="1353184"/>
                </a:lnTo>
                <a:lnTo>
                  <a:pt x="2833878" y="1317370"/>
                </a:lnTo>
                <a:close/>
              </a:path>
              <a:path w="6529070" h="2367915">
                <a:moveTo>
                  <a:pt x="2905633" y="1291716"/>
                </a:moveTo>
                <a:lnTo>
                  <a:pt x="2869819" y="1304543"/>
                </a:lnTo>
                <a:lnTo>
                  <a:pt x="2882646" y="1340357"/>
                </a:lnTo>
                <a:lnTo>
                  <a:pt x="2918460" y="1327530"/>
                </a:lnTo>
                <a:lnTo>
                  <a:pt x="2905633" y="1291716"/>
                </a:lnTo>
                <a:close/>
              </a:path>
              <a:path w="6529070" h="2367915">
                <a:moveTo>
                  <a:pt x="2977388" y="1266063"/>
                </a:moveTo>
                <a:lnTo>
                  <a:pt x="2941573" y="1278889"/>
                </a:lnTo>
                <a:lnTo>
                  <a:pt x="2954401" y="1314703"/>
                </a:lnTo>
                <a:lnTo>
                  <a:pt x="2990215" y="1301877"/>
                </a:lnTo>
                <a:lnTo>
                  <a:pt x="2977388" y="1266063"/>
                </a:lnTo>
                <a:close/>
              </a:path>
              <a:path w="6529070" h="2367915">
                <a:moveTo>
                  <a:pt x="3049143" y="1240408"/>
                </a:moveTo>
                <a:lnTo>
                  <a:pt x="3013329" y="1253235"/>
                </a:lnTo>
                <a:lnTo>
                  <a:pt x="3026156" y="1289050"/>
                </a:lnTo>
                <a:lnTo>
                  <a:pt x="3061970" y="1276222"/>
                </a:lnTo>
                <a:lnTo>
                  <a:pt x="3049143" y="1240408"/>
                </a:lnTo>
                <a:close/>
              </a:path>
              <a:path w="6529070" h="2367915">
                <a:moveTo>
                  <a:pt x="3120897" y="1214627"/>
                </a:moveTo>
                <a:lnTo>
                  <a:pt x="3085084" y="1227454"/>
                </a:lnTo>
                <a:lnTo>
                  <a:pt x="3097910" y="1263395"/>
                </a:lnTo>
                <a:lnTo>
                  <a:pt x="3133725" y="1250568"/>
                </a:lnTo>
                <a:lnTo>
                  <a:pt x="3120897" y="1214627"/>
                </a:lnTo>
                <a:close/>
              </a:path>
              <a:path w="6529070" h="2367915">
                <a:moveTo>
                  <a:pt x="3192653" y="1188973"/>
                </a:moveTo>
                <a:lnTo>
                  <a:pt x="3156711" y="1201801"/>
                </a:lnTo>
                <a:lnTo>
                  <a:pt x="3169666" y="1237741"/>
                </a:lnTo>
                <a:lnTo>
                  <a:pt x="3205480" y="1224914"/>
                </a:lnTo>
                <a:lnTo>
                  <a:pt x="3192653" y="1188973"/>
                </a:lnTo>
                <a:close/>
              </a:path>
              <a:path w="6529070" h="2367915">
                <a:moveTo>
                  <a:pt x="3264407" y="1163319"/>
                </a:moveTo>
                <a:lnTo>
                  <a:pt x="3228467" y="1176146"/>
                </a:lnTo>
                <a:lnTo>
                  <a:pt x="3241294" y="1212088"/>
                </a:lnTo>
                <a:lnTo>
                  <a:pt x="3277234" y="1199133"/>
                </a:lnTo>
                <a:lnTo>
                  <a:pt x="3264407" y="1163319"/>
                </a:lnTo>
                <a:close/>
              </a:path>
              <a:path w="6529070" h="2367915">
                <a:moveTo>
                  <a:pt x="3336163" y="1137665"/>
                </a:moveTo>
                <a:lnTo>
                  <a:pt x="3300222" y="1150492"/>
                </a:lnTo>
                <a:lnTo>
                  <a:pt x="3313049" y="1186306"/>
                </a:lnTo>
                <a:lnTo>
                  <a:pt x="3348990" y="1173479"/>
                </a:lnTo>
                <a:lnTo>
                  <a:pt x="3336163" y="1137665"/>
                </a:lnTo>
                <a:close/>
              </a:path>
              <a:path w="6529070" h="2367915">
                <a:moveTo>
                  <a:pt x="3407918" y="1112012"/>
                </a:moveTo>
                <a:lnTo>
                  <a:pt x="3371977" y="1124839"/>
                </a:lnTo>
                <a:lnTo>
                  <a:pt x="3384804" y="1160652"/>
                </a:lnTo>
                <a:lnTo>
                  <a:pt x="3420745" y="1147826"/>
                </a:lnTo>
                <a:lnTo>
                  <a:pt x="3407918" y="1112012"/>
                </a:lnTo>
                <a:close/>
              </a:path>
              <a:path w="6529070" h="2367915">
                <a:moveTo>
                  <a:pt x="3479673" y="1086230"/>
                </a:moveTo>
                <a:lnTo>
                  <a:pt x="3443731" y="1099184"/>
                </a:lnTo>
                <a:lnTo>
                  <a:pt x="3456558" y="1134998"/>
                </a:lnTo>
                <a:lnTo>
                  <a:pt x="3492500" y="1122171"/>
                </a:lnTo>
                <a:lnTo>
                  <a:pt x="3479673" y="1086230"/>
                </a:lnTo>
                <a:close/>
              </a:path>
              <a:path w="6529070" h="2367915">
                <a:moveTo>
                  <a:pt x="3551301" y="1060577"/>
                </a:moveTo>
                <a:lnTo>
                  <a:pt x="3515486" y="1073403"/>
                </a:lnTo>
                <a:lnTo>
                  <a:pt x="3528314" y="1109344"/>
                </a:lnTo>
                <a:lnTo>
                  <a:pt x="3564254" y="1096517"/>
                </a:lnTo>
                <a:lnTo>
                  <a:pt x="3551301" y="1060577"/>
                </a:lnTo>
                <a:close/>
              </a:path>
              <a:path w="6529070" h="2367915">
                <a:moveTo>
                  <a:pt x="3623055" y="1034922"/>
                </a:moveTo>
                <a:lnTo>
                  <a:pt x="3587242" y="1047750"/>
                </a:lnTo>
                <a:lnTo>
                  <a:pt x="3600069" y="1083690"/>
                </a:lnTo>
                <a:lnTo>
                  <a:pt x="3635882" y="1070864"/>
                </a:lnTo>
                <a:lnTo>
                  <a:pt x="3623055" y="1034922"/>
                </a:lnTo>
                <a:close/>
              </a:path>
              <a:path w="6529070" h="2367915">
                <a:moveTo>
                  <a:pt x="3694810" y="1009268"/>
                </a:moveTo>
                <a:lnTo>
                  <a:pt x="3658997" y="1022095"/>
                </a:lnTo>
                <a:lnTo>
                  <a:pt x="3671824" y="1057909"/>
                </a:lnTo>
                <a:lnTo>
                  <a:pt x="3707638" y="1045082"/>
                </a:lnTo>
                <a:lnTo>
                  <a:pt x="3694810" y="1009268"/>
                </a:lnTo>
                <a:close/>
              </a:path>
              <a:path w="6529070" h="2367915">
                <a:moveTo>
                  <a:pt x="3766566" y="983614"/>
                </a:moveTo>
                <a:lnTo>
                  <a:pt x="3730752" y="996441"/>
                </a:lnTo>
                <a:lnTo>
                  <a:pt x="3743579" y="1032255"/>
                </a:lnTo>
                <a:lnTo>
                  <a:pt x="3779393" y="1019428"/>
                </a:lnTo>
                <a:lnTo>
                  <a:pt x="3766566" y="983614"/>
                </a:lnTo>
                <a:close/>
              </a:path>
              <a:path w="6529070" h="2367915">
                <a:moveTo>
                  <a:pt x="3838321" y="957960"/>
                </a:moveTo>
                <a:lnTo>
                  <a:pt x="3802506" y="970788"/>
                </a:lnTo>
                <a:lnTo>
                  <a:pt x="3815333" y="1006601"/>
                </a:lnTo>
                <a:lnTo>
                  <a:pt x="3851148" y="993775"/>
                </a:lnTo>
                <a:lnTo>
                  <a:pt x="3838321" y="957960"/>
                </a:lnTo>
                <a:close/>
              </a:path>
              <a:path w="6529070" h="2367915">
                <a:moveTo>
                  <a:pt x="3910076" y="932179"/>
                </a:moveTo>
                <a:lnTo>
                  <a:pt x="3874261" y="945006"/>
                </a:lnTo>
                <a:lnTo>
                  <a:pt x="3887089" y="980947"/>
                </a:lnTo>
                <a:lnTo>
                  <a:pt x="3922903" y="968120"/>
                </a:lnTo>
                <a:lnTo>
                  <a:pt x="3910076" y="932179"/>
                </a:lnTo>
                <a:close/>
              </a:path>
              <a:path w="6529070" h="2367915">
                <a:moveTo>
                  <a:pt x="3981830" y="906526"/>
                </a:moveTo>
                <a:lnTo>
                  <a:pt x="3945890" y="919352"/>
                </a:lnTo>
                <a:lnTo>
                  <a:pt x="3958844" y="955293"/>
                </a:lnTo>
                <a:lnTo>
                  <a:pt x="3994657" y="942466"/>
                </a:lnTo>
                <a:lnTo>
                  <a:pt x="3981830" y="906526"/>
                </a:lnTo>
                <a:close/>
              </a:path>
              <a:path w="6529070" h="2367915">
                <a:moveTo>
                  <a:pt x="4053585" y="880871"/>
                </a:moveTo>
                <a:lnTo>
                  <a:pt x="4017645" y="893698"/>
                </a:lnTo>
                <a:lnTo>
                  <a:pt x="4030472" y="929639"/>
                </a:lnTo>
                <a:lnTo>
                  <a:pt x="4066413" y="916685"/>
                </a:lnTo>
                <a:lnTo>
                  <a:pt x="4053585" y="880871"/>
                </a:lnTo>
                <a:close/>
              </a:path>
              <a:path w="6529070" h="2367915">
                <a:moveTo>
                  <a:pt x="4125341" y="855217"/>
                </a:moveTo>
                <a:lnTo>
                  <a:pt x="4089400" y="868044"/>
                </a:lnTo>
                <a:lnTo>
                  <a:pt x="4102227" y="903858"/>
                </a:lnTo>
                <a:lnTo>
                  <a:pt x="4138168" y="891031"/>
                </a:lnTo>
                <a:lnTo>
                  <a:pt x="4125341" y="855217"/>
                </a:lnTo>
                <a:close/>
              </a:path>
              <a:path w="6529070" h="2367915">
                <a:moveTo>
                  <a:pt x="4197096" y="829563"/>
                </a:moveTo>
                <a:lnTo>
                  <a:pt x="4161154" y="842390"/>
                </a:lnTo>
                <a:lnTo>
                  <a:pt x="4173981" y="878204"/>
                </a:lnTo>
                <a:lnTo>
                  <a:pt x="4209923" y="865377"/>
                </a:lnTo>
                <a:lnTo>
                  <a:pt x="4197096" y="829563"/>
                </a:lnTo>
                <a:close/>
              </a:path>
              <a:path w="6529070" h="2367915">
                <a:moveTo>
                  <a:pt x="4268851" y="803782"/>
                </a:moveTo>
                <a:lnTo>
                  <a:pt x="4232909" y="816737"/>
                </a:lnTo>
                <a:lnTo>
                  <a:pt x="4245736" y="852551"/>
                </a:lnTo>
                <a:lnTo>
                  <a:pt x="4281678" y="839723"/>
                </a:lnTo>
                <a:lnTo>
                  <a:pt x="4268851" y="803782"/>
                </a:lnTo>
                <a:close/>
              </a:path>
              <a:path w="6529070" h="2367915">
                <a:moveTo>
                  <a:pt x="4340479" y="778128"/>
                </a:moveTo>
                <a:lnTo>
                  <a:pt x="4304665" y="790955"/>
                </a:lnTo>
                <a:lnTo>
                  <a:pt x="4317492" y="826896"/>
                </a:lnTo>
                <a:lnTo>
                  <a:pt x="4353433" y="814069"/>
                </a:lnTo>
                <a:lnTo>
                  <a:pt x="4340479" y="778128"/>
                </a:lnTo>
                <a:close/>
              </a:path>
              <a:path w="6529070" h="2367915">
                <a:moveTo>
                  <a:pt x="4412233" y="752475"/>
                </a:moveTo>
                <a:lnTo>
                  <a:pt x="4376420" y="765301"/>
                </a:lnTo>
                <a:lnTo>
                  <a:pt x="4389247" y="801242"/>
                </a:lnTo>
                <a:lnTo>
                  <a:pt x="4425060" y="788415"/>
                </a:lnTo>
                <a:lnTo>
                  <a:pt x="4412233" y="752475"/>
                </a:lnTo>
                <a:close/>
              </a:path>
              <a:path w="6529070" h="2367915">
                <a:moveTo>
                  <a:pt x="4483989" y="726820"/>
                </a:moveTo>
                <a:lnTo>
                  <a:pt x="4448175" y="739647"/>
                </a:lnTo>
                <a:lnTo>
                  <a:pt x="4461002" y="775588"/>
                </a:lnTo>
                <a:lnTo>
                  <a:pt x="4496816" y="762634"/>
                </a:lnTo>
                <a:lnTo>
                  <a:pt x="4483989" y="726820"/>
                </a:lnTo>
                <a:close/>
              </a:path>
              <a:path w="6529070" h="2367915">
                <a:moveTo>
                  <a:pt x="4555744" y="701166"/>
                </a:moveTo>
                <a:lnTo>
                  <a:pt x="4519930" y="713993"/>
                </a:lnTo>
                <a:lnTo>
                  <a:pt x="4532757" y="749807"/>
                </a:lnTo>
                <a:lnTo>
                  <a:pt x="4568571" y="736980"/>
                </a:lnTo>
                <a:lnTo>
                  <a:pt x="4555744" y="701166"/>
                </a:lnTo>
                <a:close/>
              </a:path>
              <a:path w="6529070" h="2367915">
                <a:moveTo>
                  <a:pt x="4627499" y="675513"/>
                </a:moveTo>
                <a:lnTo>
                  <a:pt x="4591684" y="688339"/>
                </a:lnTo>
                <a:lnTo>
                  <a:pt x="4604511" y="724153"/>
                </a:lnTo>
                <a:lnTo>
                  <a:pt x="4640326" y="711326"/>
                </a:lnTo>
                <a:lnTo>
                  <a:pt x="4627499" y="675513"/>
                </a:lnTo>
                <a:close/>
              </a:path>
              <a:path w="6529070" h="2367915">
                <a:moveTo>
                  <a:pt x="4699254" y="649731"/>
                </a:moveTo>
                <a:lnTo>
                  <a:pt x="4663440" y="662685"/>
                </a:lnTo>
                <a:lnTo>
                  <a:pt x="4676267" y="698500"/>
                </a:lnTo>
                <a:lnTo>
                  <a:pt x="4712081" y="685672"/>
                </a:lnTo>
                <a:lnTo>
                  <a:pt x="4699254" y="649731"/>
                </a:lnTo>
                <a:close/>
              </a:path>
              <a:path w="6529070" h="2367915">
                <a:moveTo>
                  <a:pt x="4771008" y="624077"/>
                </a:moveTo>
                <a:lnTo>
                  <a:pt x="4735195" y="636904"/>
                </a:lnTo>
                <a:lnTo>
                  <a:pt x="4748022" y="672845"/>
                </a:lnTo>
                <a:lnTo>
                  <a:pt x="4783835" y="660018"/>
                </a:lnTo>
                <a:lnTo>
                  <a:pt x="4771008" y="624077"/>
                </a:lnTo>
                <a:close/>
              </a:path>
              <a:path w="6529070" h="2367915">
                <a:moveTo>
                  <a:pt x="4842764" y="598423"/>
                </a:moveTo>
                <a:lnTo>
                  <a:pt x="4806823" y="611251"/>
                </a:lnTo>
                <a:lnTo>
                  <a:pt x="4819777" y="647191"/>
                </a:lnTo>
                <a:lnTo>
                  <a:pt x="4855591" y="634364"/>
                </a:lnTo>
                <a:lnTo>
                  <a:pt x="4842764" y="598423"/>
                </a:lnTo>
                <a:close/>
              </a:path>
              <a:path w="6529070" h="2367915">
                <a:moveTo>
                  <a:pt x="4914519" y="572769"/>
                </a:moveTo>
                <a:lnTo>
                  <a:pt x="4878578" y="585596"/>
                </a:lnTo>
                <a:lnTo>
                  <a:pt x="4891405" y="621410"/>
                </a:lnTo>
                <a:lnTo>
                  <a:pt x="4927346" y="608583"/>
                </a:lnTo>
                <a:lnTo>
                  <a:pt x="4914519" y="572769"/>
                </a:lnTo>
                <a:close/>
              </a:path>
              <a:path w="6529070" h="2367915">
                <a:moveTo>
                  <a:pt x="4986274" y="547115"/>
                </a:moveTo>
                <a:lnTo>
                  <a:pt x="4950333" y="559942"/>
                </a:lnTo>
                <a:lnTo>
                  <a:pt x="4963159" y="595756"/>
                </a:lnTo>
                <a:lnTo>
                  <a:pt x="4999101" y="582929"/>
                </a:lnTo>
                <a:lnTo>
                  <a:pt x="4986274" y="547115"/>
                </a:lnTo>
                <a:close/>
              </a:path>
              <a:path w="6529070" h="2367915">
                <a:moveTo>
                  <a:pt x="5058029" y="521462"/>
                </a:moveTo>
                <a:lnTo>
                  <a:pt x="5022088" y="534288"/>
                </a:lnTo>
                <a:lnTo>
                  <a:pt x="5034915" y="570102"/>
                </a:lnTo>
                <a:lnTo>
                  <a:pt x="5070856" y="557276"/>
                </a:lnTo>
                <a:lnTo>
                  <a:pt x="5058029" y="521462"/>
                </a:lnTo>
                <a:close/>
              </a:path>
              <a:path w="6529070" h="2367915">
                <a:moveTo>
                  <a:pt x="5129783" y="495680"/>
                </a:moveTo>
                <a:lnTo>
                  <a:pt x="5093843" y="508507"/>
                </a:lnTo>
                <a:lnTo>
                  <a:pt x="5106670" y="544448"/>
                </a:lnTo>
                <a:lnTo>
                  <a:pt x="5142610" y="531621"/>
                </a:lnTo>
                <a:lnTo>
                  <a:pt x="5129783" y="495680"/>
                </a:lnTo>
                <a:close/>
              </a:path>
              <a:path w="6529070" h="2367915">
                <a:moveTo>
                  <a:pt x="5201411" y="470026"/>
                </a:moveTo>
                <a:lnTo>
                  <a:pt x="5165598" y="482853"/>
                </a:lnTo>
                <a:lnTo>
                  <a:pt x="5178425" y="518794"/>
                </a:lnTo>
                <a:lnTo>
                  <a:pt x="5214366" y="505967"/>
                </a:lnTo>
                <a:lnTo>
                  <a:pt x="5201411" y="470026"/>
                </a:lnTo>
                <a:close/>
              </a:path>
              <a:path w="6529070" h="2367915">
                <a:moveTo>
                  <a:pt x="5273166" y="444372"/>
                </a:moveTo>
                <a:lnTo>
                  <a:pt x="5237353" y="457200"/>
                </a:lnTo>
                <a:lnTo>
                  <a:pt x="5250180" y="493140"/>
                </a:lnTo>
                <a:lnTo>
                  <a:pt x="5285994" y="480187"/>
                </a:lnTo>
                <a:lnTo>
                  <a:pt x="5273166" y="444372"/>
                </a:lnTo>
                <a:close/>
              </a:path>
              <a:path w="6529070" h="2367915">
                <a:moveTo>
                  <a:pt x="5344922" y="418718"/>
                </a:moveTo>
                <a:lnTo>
                  <a:pt x="5309108" y="431545"/>
                </a:lnTo>
                <a:lnTo>
                  <a:pt x="5321934" y="467359"/>
                </a:lnTo>
                <a:lnTo>
                  <a:pt x="5357749" y="454532"/>
                </a:lnTo>
                <a:lnTo>
                  <a:pt x="5344922" y="418718"/>
                </a:lnTo>
                <a:close/>
              </a:path>
              <a:path w="6529070" h="2367915">
                <a:moveTo>
                  <a:pt x="5416677" y="393064"/>
                </a:moveTo>
                <a:lnTo>
                  <a:pt x="5380862" y="405891"/>
                </a:lnTo>
                <a:lnTo>
                  <a:pt x="5393689" y="441705"/>
                </a:lnTo>
                <a:lnTo>
                  <a:pt x="5429504" y="428878"/>
                </a:lnTo>
                <a:lnTo>
                  <a:pt x="5416677" y="393064"/>
                </a:lnTo>
                <a:close/>
              </a:path>
              <a:path w="6529070" h="2367915">
                <a:moveTo>
                  <a:pt x="5488432" y="367283"/>
                </a:moveTo>
                <a:lnTo>
                  <a:pt x="5452617" y="380238"/>
                </a:lnTo>
                <a:lnTo>
                  <a:pt x="5465445" y="416051"/>
                </a:lnTo>
                <a:lnTo>
                  <a:pt x="5501258" y="403225"/>
                </a:lnTo>
                <a:lnTo>
                  <a:pt x="5488432" y="367283"/>
                </a:lnTo>
                <a:close/>
              </a:path>
              <a:path w="6529070" h="2367915">
                <a:moveTo>
                  <a:pt x="5560186" y="341629"/>
                </a:moveTo>
                <a:lnTo>
                  <a:pt x="5524373" y="354456"/>
                </a:lnTo>
                <a:lnTo>
                  <a:pt x="5537200" y="390397"/>
                </a:lnTo>
                <a:lnTo>
                  <a:pt x="5573013" y="377570"/>
                </a:lnTo>
                <a:lnTo>
                  <a:pt x="5560186" y="341629"/>
                </a:lnTo>
                <a:close/>
              </a:path>
              <a:path w="6529070" h="2367915">
                <a:moveTo>
                  <a:pt x="5631941" y="315975"/>
                </a:moveTo>
                <a:lnTo>
                  <a:pt x="5596001" y="328802"/>
                </a:lnTo>
                <a:lnTo>
                  <a:pt x="5608955" y="364743"/>
                </a:lnTo>
                <a:lnTo>
                  <a:pt x="5644769" y="351916"/>
                </a:lnTo>
                <a:lnTo>
                  <a:pt x="5631941" y="315975"/>
                </a:lnTo>
                <a:close/>
              </a:path>
              <a:path w="6529070" h="2367915">
                <a:moveTo>
                  <a:pt x="5703697" y="290321"/>
                </a:moveTo>
                <a:lnTo>
                  <a:pt x="5667756" y="303148"/>
                </a:lnTo>
                <a:lnTo>
                  <a:pt x="5680583" y="338963"/>
                </a:lnTo>
                <a:lnTo>
                  <a:pt x="5716524" y="326135"/>
                </a:lnTo>
                <a:lnTo>
                  <a:pt x="5703697" y="290321"/>
                </a:lnTo>
                <a:close/>
              </a:path>
              <a:path w="6529070" h="2367915">
                <a:moveTo>
                  <a:pt x="5775452" y="264667"/>
                </a:moveTo>
                <a:lnTo>
                  <a:pt x="5739510" y="277494"/>
                </a:lnTo>
                <a:lnTo>
                  <a:pt x="5752337" y="313308"/>
                </a:lnTo>
                <a:lnTo>
                  <a:pt x="5788279" y="300481"/>
                </a:lnTo>
                <a:lnTo>
                  <a:pt x="5775452" y="264667"/>
                </a:lnTo>
                <a:close/>
              </a:path>
              <a:path w="6529070" h="2367915">
                <a:moveTo>
                  <a:pt x="5847207" y="239013"/>
                </a:moveTo>
                <a:lnTo>
                  <a:pt x="5811265" y="251840"/>
                </a:lnTo>
                <a:lnTo>
                  <a:pt x="5824092" y="287654"/>
                </a:lnTo>
                <a:lnTo>
                  <a:pt x="5860033" y="274827"/>
                </a:lnTo>
                <a:lnTo>
                  <a:pt x="5847207" y="239013"/>
                </a:lnTo>
                <a:close/>
              </a:path>
              <a:path w="6529070" h="2367915">
                <a:moveTo>
                  <a:pt x="5918961" y="213232"/>
                </a:moveTo>
                <a:lnTo>
                  <a:pt x="5883021" y="226187"/>
                </a:lnTo>
                <a:lnTo>
                  <a:pt x="5895848" y="262000"/>
                </a:lnTo>
                <a:lnTo>
                  <a:pt x="5931788" y="249173"/>
                </a:lnTo>
                <a:lnTo>
                  <a:pt x="5918961" y="213232"/>
                </a:lnTo>
                <a:close/>
              </a:path>
              <a:path w="6529070" h="2367915">
                <a:moveTo>
                  <a:pt x="5990589" y="187578"/>
                </a:moveTo>
                <a:lnTo>
                  <a:pt x="5954776" y="200405"/>
                </a:lnTo>
                <a:lnTo>
                  <a:pt x="5967603" y="236346"/>
                </a:lnTo>
                <a:lnTo>
                  <a:pt x="6003544" y="223519"/>
                </a:lnTo>
                <a:lnTo>
                  <a:pt x="5990589" y="187578"/>
                </a:lnTo>
                <a:close/>
              </a:path>
              <a:path w="6529070" h="2367915">
                <a:moveTo>
                  <a:pt x="6062345" y="161925"/>
                </a:moveTo>
                <a:lnTo>
                  <a:pt x="6026531" y="174751"/>
                </a:lnTo>
                <a:lnTo>
                  <a:pt x="6039358" y="210692"/>
                </a:lnTo>
                <a:lnTo>
                  <a:pt x="6075172" y="197865"/>
                </a:lnTo>
                <a:lnTo>
                  <a:pt x="6062345" y="161925"/>
                </a:lnTo>
                <a:close/>
              </a:path>
              <a:path w="6529070" h="2367915">
                <a:moveTo>
                  <a:pt x="6134100" y="136270"/>
                </a:moveTo>
                <a:lnTo>
                  <a:pt x="6098285" y="149097"/>
                </a:lnTo>
                <a:lnTo>
                  <a:pt x="6111112" y="184912"/>
                </a:lnTo>
                <a:lnTo>
                  <a:pt x="6146927" y="172084"/>
                </a:lnTo>
                <a:lnTo>
                  <a:pt x="6134100" y="136270"/>
                </a:lnTo>
                <a:close/>
              </a:path>
              <a:path w="6529070" h="2367915">
                <a:moveTo>
                  <a:pt x="6205855" y="110616"/>
                </a:moveTo>
                <a:lnTo>
                  <a:pt x="6170040" y="123443"/>
                </a:lnTo>
                <a:lnTo>
                  <a:pt x="6182867" y="159257"/>
                </a:lnTo>
                <a:lnTo>
                  <a:pt x="6218682" y="146430"/>
                </a:lnTo>
                <a:lnTo>
                  <a:pt x="6205855" y="110616"/>
                </a:lnTo>
                <a:close/>
              </a:path>
              <a:path w="6529070" h="2367915">
                <a:moveTo>
                  <a:pt x="6277609" y="84962"/>
                </a:moveTo>
                <a:lnTo>
                  <a:pt x="6241796" y="97789"/>
                </a:lnTo>
                <a:lnTo>
                  <a:pt x="6254623" y="133603"/>
                </a:lnTo>
                <a:lnTo>
                  <a:pt x="6290436" y="120776"/>
                </a:lnTo>
                <a:lnTo>
                  <a:pt x="6277609" y="84962"/>
                </a:lnTo>
                <a:close/>
              </a:path>
              <a:path w="6529070" h="2367915">
                <a:moveTo>
                  <a:pt x="6349364" y="59181"/>
                </a:moveTo>
                <a:lnTo>
                  <a:pt x="6313551" y="72008"/>
                </a:lnTo>
                <a:lnTo>
                  <a:pt x="6326378" y="107950"/>
                </a:lnTo>
                <a:lnTo>
                  <a:pt x="6362191" y="95122"/>
                </a:lnTo>
                <a:lnTo>
                  <a:pt x="6349364" y="59181"/>
                </a:lnTo>
                <a:close/>
              </a:path>
              <a:path w="6529070" h="2367915">
                <a:moveTo>
                  <a:pt x="6511307" y="33527"/>
                </a:moveTo>
                <a:lnTo>
                  <a:pt x="6421120" y="33527"/>
                </a:lnTo>
                <a:lnTo>
                  <a:pt x="6433947" y="69468"/>
                </a:lnTo>
                <a:lnTo>
                  <a:pt x="6427606" y="71739"/>
                </a:lnTo>
                <a:lnTo>
                  <a:pt x="6440424" y="107568"/>
                </a:lnTo>
                <a:lnTo>
                  <a:pt x="6511307" y="33527"/>
                </a:lnTo>
                <a:close/>
              </a:path>
              <a:path w="6529070" h="2367915">
                <a:moveTo>
                  <a:pt x="6414752" y="35808"/>
                </a:moveTo>
                <a:lnTo>
                  <a:pt x="6385306" y="46354"/>
                </a:lnTo>
                <a:lnTo>
                  <a:pt x="6398133" y="82295"/>
                </a:lnTo>
                <a:lnTo>
                  <a:pt x="6427606" y="71739"/>
                </a:lnTo>
                <a:lnTo>
                  <a:pt x="6414752" y="35808"/>
                </a:lnTo>
                <a:close/>
              </a:path>
              <a:path w="6529070" h="2367915">
                <a:moveTo>
                  <a:pt x="6421120" y="33527"/>
                </a:moveTo>
                <a:lnTo>
                  <a:pt x="6414752" y="35808"/>
                </a:lnTo>
                <a:lnTo>
                  <a:pt x="6427606" y="71739"/>
                </a:lnTo>
                <a:lnTo>
                  <a:pt x="6433947" y="69468"/>
                </a:lnTo>
                <a:lnTo>
                  <a:pt x="6421120" y="33527"/>
                </a:lnTo>
                <a:close/>
              </a:path>
              <a:path w="6529070" h="2367915">
                <a:moveTo>
                  <a:pt x="6401942" y="0"/>
                </a:moveTo>
                <a:lnTo>
                  <a:pt x="6414752" y="35808"/>
                </a:lnTo>
                <a:lnTo>
                  <a:pt x="6421120" y="33527"/>
                </a:lnTo>
                <a:lnTo>
                  <a:pt x="6511307" y="33527"/>
                </a:lnTo>
                <a:lnTo>
                  <a:pt x="6528815" y="15239"/>
                </a:lnTo>
                <a:lnTo>
                  <a:pt x="640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7"/>
          <p:cNvSpPr/>
          <p:nvPr/>
        </p:nvSpPr>
        <p:spPr>
          <a:xfrm>
            <a:off x="3580765" y="2626884"/>
            <a:ext cx="4308475" cy="2312035"/>
          </a:xfrm>
          <a:custGeom>
            <a:avLst/>
            <a:gdLst/>
            <a:ahLst/>
            <a:cxnLst/>
            <a:rect l="l" t="t" r="r" b="b"/>
            <a:pathLst>
              <a:path w="4308475" h="2312035">
                <a:moveTo>
                  <a:pt x="33655" y="2260473"/>
                </a:moveTo>
                <a:lnTo>
                  <a:pt x="0" y="2278507"/>
                </a:lnTo>
                <a:lnTo>
                  <a:pt x="18034" y="2312035"/>
                </a:lnTo>
                <a:lnTo>
                  <a:pt x="51562" y="2294128"/>
                </a:lnTo>
                <a:lnTo>
                  <a:pt x="33655" y="2260473"/>
                </a:lnTo>
                <a:close/>
              </a:path>
              <a:path w="4308475" h="2312035">
                <a:moveTo>
                  <a:pt x="100837" y="2224659"/>
                </a:moveTo>
                <a:lnTo>
                  <a:pt x="67310" y="2242566"/>
                </a:lnTo>
                <a:lnTo>
                  <a:pt x="85217" y="2276221"/>
                </a:lnTo>
                <a:lnTo>
                  <a:pt x="118872" y="2258187"/>
                </a:lnTo>
                <a:lnTo>
                  <a:pt x="100837" y="2224659"/>
                </a:lnTo>
                <a:close/>
              </a:path>
              <a:path w="4308475" h="2312035">
                <a:moveTo>
                  <a:pt x="168148" y="2188718"/>
                </a:moveTo>
                <a:lnTo>
                  <a:pt x="134493" y="2206625"/>
                </a:lnTo>
                <a:lnTo>
                  <a:pt x="152400" y="2240280"/>
                </a:lnTo>
                <a:lnTo>
                  <a:pt x="186055" y="2222373"/>
                </a:lnTo>
                <a:lnTo>
                  <a:pt x="168148" y="2188718"/>
                </a:lnTo>
                <a:close/>
              </a:path>
              <a:path w="4308475" h="2312035">
                <a:moveTo>
                  <a:pt x="235331" y="2152904"/>
                </a:moveTo>
                <a:lnTo>
                  <a:pt x="201675" y="2170811"/>
                </a:lnTo>
                <a:lnTo>
                  <a:pt x="219583" y="2204466"/>
                </a:lnTo>
                <a:lnTo>
                  <a:pt x="253237" y="2186432"/>
                </a:lnTo>
                <a:lnTo>
                  <a:pt x="235331" y="2152904"/>
                </a:lnTo>
                <a:close/>
              </a:path>
              <a:path w="4308475" h="2312035">
                <a:moveTo>
                  <a:pt x="302513" y="2116963"/>
                </a:moveTo>
                <a:lnTo>
                  <a:pt x="268859" y="2134870"/>
                </a:lnTo>
                <a:lnTo>
                  <a:pt x="286893" y="2168525"/>
                </a:lnTo>
                <a:lnTo>
                  <a:pt x="320421" y="2150618"/>
                </a:lnTo>
                <a:lnTo>
                  <a:pt x="302513" y="2116963"/>
                </a:lnTo>
                <a:close/>
              </a:path>
              <a:path w="4308475" h="2312035">
                <a:moveTo>
                  <a:pt x="369697" y="2081022"/>
                </a:moveTo>
                <a:lnTo>
                  <a:pt x="336169" y="2099056"/>
                </a:lnTo>
                <a:lnTo>
                  <a:pt x="354075" y="2132584"/>
                </a:lnTo>
                <a:lnTo>
                  <a:pt x="387731" y="2114677"/>
                </a:lnTo>
                <a:lnTo>
                  <a:pt x="369697" y="2081022"/>
                </a:lnTo>
                <a:close/>
              </a:path>
              <a:path w="4308475" h="2312035">
                <a:moveTo>
                  <a:pt x="437007" y="2045208"/>
                </a:moveTo>
                <a:lnTo>
                  <a:pt x="403351" y="2063115"/>
                </a:lnTo>
                <a:lnTo>
                  <a:pt x="421259" y="2096770"/>
                </a:lnTo>
                <a:lnTo>
                  <a:pt x="454913" y="2078736"/>
                </a:lnTo>
                <a:lnTo>
                  <a:pt x="437007" y="2045208"/>
                </a:lnTo>
                <a:close/>
              </a:path>
              <a:path w="4308475" h="2312035">
                <a:moveTo>
                  <a:pt x="504189" y="2009267"/>
                </a:moveTo>
                <a:lnTo>
                  <a:pt x="470535" y="2027301"/>
                </a:lnTo>
                <a:lnTo>
                  <a:pt x="488569" y="2060829"/>
                </a:lnTo>
                <a:lnTo>
                  <a:pt x="522097" y="2042922"/>
                </a:lnTo>
                <a:lnTo>
                  <a:pt x="504189" y="2009267"/>
                </a:lnTo>
                <a:close/>
              </a:path>
              <a:path w="4308475" h="2312035">
                <a:moveTo>
                  <a:pt x="571373" y="1973453"/>
                </a:moveTo>
                <a:lnTo>
                  <a:pt x="537845" y="1991360"/>
                </a:lnTo>
                <a:lnTo>
                  <a:pt x="555751" y="2025015"/>
                </a:lnTo>
                <a:lnTo>
                  <a:pt x="589407" y="2006981"/>
                </a:lnTo>
                <a:lnTo>
                  <a:pt x="571373" y="1973453"/>
                </a:lnTo>
                <a:close/>
              </a:path>
              <a:path w="4308475" h="2312035">
                <a:moveTo>
                  <a:pt x="638683" y="1937512"/>
                </a:moveTo>
                <a:lnTo>
                  <a:pt x="605027" y="1955419"/>
                </a:lnTo>
                <a:lnTo>
                  <a:pt x="622935" y="1989074"/>
                </a:lnTo>
                <a:lnTo>
                  <a:pt x="656589" y="1971167"/>
                </a:lnTo>
                <a:lnTo>
                  <a:pt x="638683" y="1937512"/>
                </a:lnTo>
                <a:close/>
              </a:path>
              <a:path w="4308475" h="2312035">
                <a:moveTo>
                  <a:pt x="705865" y="1901571"/>
                </a:moveTo>
                <a:lnTo>
                  <a:pt x="672211" y="1919605"/>
                </a:lnTo>
                <a:lnTo>
                  <a:pt x="690118" y="1953133"/>
                </a:lnTo>
                <a:lnTo>
                  <a:pt x="723773" y="1935226"/>
                </a:lnTo>
                <a:lnTo>
                  <a:pt x="705865" y="1901571"/>
                </a:lnTo>
                <a:close/>
              </a:path>
              <a:path w="4308475" h="2312035">
                <a:moveTo>
                  <a:pt x="773049" y="1865757"/>
                </a:moveTo>
                <a:lnTo>
                  <a:pt x="739394" y="1883664"/>
                </a:lnTo>
                <a:lnTo>
                  <a:pt x="757427" y="1917319"/>
                </a:lnTo>
                <a:lnTo>
                  <a:pt x="790956" y="1899412"/>
                </a:lnTo>
                <a:lnTo>
                  <a:pt x="773049" y="1865757"/>
                </a:lnTo>
                <a:close/>
              </a:path>
              <a:path w="4308475" h="2312035">
                <a:moveTo>
                  <a:pt x="840232" y="1829816"/>
                </a:moveTo>
                <a:lnTo>
                  <a:pt x="806704" y="1847850"/>
                </a:lnTo>
                <a:lnTo>
                  <a:pt x="824611" y="1881378"/>
                </a:lnTo>
                <a:lnTo>
                  <a:pt x="858265" y="1863471"/>
                </a:lnTo>
                <a:lnTo>
                  <a:pt x="840232" y="1829816"/>
                </a:lnTo>
                <a:close/>
              </a:path>
              <a:path w="4308475" h="2312035">
                <a:moveTo>
                  <a:pt x="907542" y="1794002"/>
                </a:moveTo>
                <a:lnTo>
                  <a:pt x="873887" y="1811909"/>
                </a:lnTo>
                <a:lnTo>
                  <a:pt x="891794" y="1845564"/>
                </a:lnTo>
                <a:lnTo>
                  <a:pt x="925449" y="1827530"/>
                </a:lnTo>
                <a:lnTo>
                  <a:pt x="907542" y="1794002"/>
                </a:lnTo>
                <a:close/>
              </a:path>
              <a:path w="4308475" h="2312035">
                <a:moveTo>
                  <a:pt x="974725" y="1758061"/>
                </a:moveTo>
                <a:lnTo>
                  <a:pt x="941070" y="1775968"/>
                </a:lnTo>
                <a:lnTo>
                  <a:pt x="959104" y="1809623"/>
                </a:lnTo>
                <a:lnTo>
                  <a:pt x="992632" y="1791716"/>
                </a:lnTo>
                <a:lnTo>
                  <a:pt x="974725" y="1758061"/>
                </a:lnTo>
                <a:close/>
              </a:path>
              <a:path w="4308475" h="2312035">
                <a:moveTo>
                  <a:pt x="1041908" y="1722247"/>
                </a:moveTo>
                <a:lnTo>
                  <a:pt x="1008380" y="1740154"/>
                </a:lnTo>
                <a:lnTo>
                  <a:pt x="1026287" y="1773682"/>
                </a:lnTo>
                <a:lnTo>
                  <a:pt x="1059942" y="1755775"/>
                </a:lnTo>
                <a:lnTo>
                  <a:pt x="1041908" y="1722247"/>
                </a:lnTo>
                <a:close/>
              </a:path>
              <a:path w="4308475" h="2312035">
                <a:moveTo>
                  <a:pt x="1109218" y="1686306"/>
                </a:moveTo>
                <a:lnTo>
                  <a:pt x="1075563" y="1704213"/>
                </a:lnTo>
                <a:lnTo>
                  <a:pt x="1093470" y="1737868"/>
                </a:lnTo>
                <a:lnTo>
                  <a:pt x="1127125" y="1719961"/>
                </a:lnTo>
                <a:lnTo>
                  <a:pt x="1109218" y="1686306"/>
                </a:lnTo>
                <a:close/>
              </a:path>
              <a:path w="4308475" h="2312035">
                <a:moveTo>
                  <a:pt x="1176401" y="1650365"/>
                </a:moveTo>
                <a:lnTo>
                  <a:pt x="1142746" y="1668399"/>
                </a:lnTo>
                <a:lnTo>
                  <a:pt x="1160652" y="1701927"/>
                </a:lnTo>
                <a:lnTo>
                  <a:pt x="1194308" y="1684020"/>
                </a:lnTo>
                <a:lnTo>
                  <a:pt x="1176401" y="1650365"/>
                </a:lnTo>
                <a:close/>
              </a:path>
              <a:path w="4308475" h="2312035">
                <a:moveTo>
                  <a:pt x="1243584" y="1614551"/>
                </a:moveTo>
                <a:lnTo>
                  <a:pt x="1209929" y="1632458"/>
                </a:lnTo>
                <a:lnTo>
                  <a:pt x="1227963" y="1666113"/>
                </a:lnTo>
                <a:lnTo>
                  <a:pt x="1261490" y="1648079"/>
                </a:lnTo>
                <a:lnTo>
                  <a:pt x="1243584" y="1614551"/>
                </a:lnTo>
                <a:close/>
              </a:path>
              <a:path w="4308475" h="2312035">
                <a:moveTo>
                  <a:pt x="1310767" y="1578610"/>
                </a:moveTo>
                <a:lnTo>
                  <a:pt x="1277239" y="1596517"/>
                </a:lnTo>
                <a:lnTo>
                  <a:pt x="1295146" y="1630172"/>
                </a:lnTo>
                <a:lnTo>
                  <a:pt x="1328801" y="1612265"/>
                </a:lnTo>
                <a:lnTo>
                  <a:pt x="1310767" y="1578610"/>
                </a:lnTo>
                <a:close/>
              </a:path>
              <a:path w="4308475" h="2312035">
                <a:moveTo>
                  <a:pt x="1378077" y="1542796"/>
                </a:moveTo>
                <a:lnTo>
                  <a:pt x="1344422" y="1560703"/>
                </a:lnTo>
                <a:lnTo>
                  <a:pt x="1362329" y="1594358"/>
                </a:lnTo>
                <a:lnTo>
                  <a:pt x="1395984" y="1576324"/>
                </a:lnTo>
                <a:lnTo>
                  <a:pt x="1378077" y="1542796"/>
                </a:lnTo>
                <a:close/>
              </a:path>
              <a:path w="4308475" h="2312035">
                <a:moveTo>
                  <a:pt x="1445260" y="1506855"/>
                </a:moveTo>
                <a:lnTo>
                  <a:pt x="1411605" y="1524762"/>
                </a:lnTo>
                <a:lnTo>
                  <a:pt x="1429639" y="1558417"/>
                </a:lnTo>
                <a:lnTo>
                  <a:pt x="1463167" y="1540510"/>
                </a:lnTo>
                <a:lnTo>
                  <a:pt x="1445260" y="1506855"/>
                </a:lnTo>
                <a:close/>
              </a:path>
              <a:path w="4308475" h="2312035">
                <a:moveTo>
                  <a:pt x="1512443" y="1470914"/>
                </a:moveTo>
                <a:lnTo>
                  <a:pt x="1478914" y="1488948"/>
                </a:lnTo>
                <a:lnTo>
                  <a:pt x="1496822" y="1522476"/>
                </a:lnTo>
                <a:lnTo>
                  <a:pt x="1530477" y="1504569"/>
                </a:lnTo>
                <a:lnTo>
                  <a:pt x="1512443" y="1470914"/>
                </a:lnTo>
                <a:close/>
              </a:path>
              <a:path w="4308475" h="2312035">
                <a:moveTo>
                  <a:pt x="1579752" y="1435100"/>
                </a:moveTo>
                <a:lnTo>
                  <a:pt x="1546098" y="1453007"/>
                </a:lnTo>
                <a:lnTo>
                  <a:pt x="1564005" y="1486662"/>
                </a:lnTo>
                <a:lnTo>
                  <a:pt x="1597660" y="1468628"/>
                </a:lnTo>
                <a:lnTo>
                  <a:pt x="1579752" y="1435100"/>
                </a:lnTo>
                <a:close/>
              </a:path>
              <a:path w="4308475" h="2312035">
                <a:moveTo>
                  <a:pt x="1646936" y="1399159"/>
                </a:moveTo>
                <a:lnTo>
                  <a:pt x="1613281" y="1417193"/>
                </a:lnTo>
                <a:lnTo>
                  <a:pt x="1631188" y="1450721"/>
                </a:lnTo>
                <a:lnTo>
                  <a:pt x="1664843" y="1432814"/>
                </a:lnTo>
                <a:lnTo>
                  <a:pt x="1646936" y="1399159"/>
                </a:lnTo>
                <a:close/>
              </a:path>
              <a:path w="4308475" h="2312035">
                <a:moveTo>
                  <a:pt x="1714119" y="1363345"/>
                </a:moveTo>
                <a:lnTo>
                  <a:pt x="1680464" y="1381252"/>
                </a:lnTo>
                <a:lnTo>
                  <a:pt x="1698498" y="1414907"/>
                </a:lnTo>
                <a:lnTo>
                  <a:pt x="1732026" y="1396873"/>
                </a:lnTo>
                <a:lnTo>
                  <a:pt x="1714119" y="1363345"/>
                </a:lnTo>
                <a:close/>
              </a:path>
              <a:path w="4308475" h="2312035">
                <a:moveTo>
                  <a:pt x="1781302" y="1327404"/>
                </a:moveTo>
                <a:lnTo>
                  <a:pt x="1747774" y="1345311"/>
                </a:lnTo>
                <a:lnTo>
                  <a:pt x="1765681" y="1378966"/>
                </a:lnTo>
                <a:lnTo>
                  <a:pt x="1799336" y="1361059"/>
                </a:lnTo>
                <a:lnTo>
                  <a:pt x="1781302" y="1327404"/>
                </a:lnTo>
                <a:close/>
              </a:path>
              <a:path w="4308475" h="2312035">
                <a:moveTo>
                  <a:pt x="1848612" y="1291463"/>
                </a:moveTo>
                <a:lnTo>
                  <a:pt x="1814957" y="1309497"/>
                </a:lnTo>
                <a:lnTo>
                  <a:pt x="1832864" y="1343025"/>
                </a:lnTo>
                <a:lnTo>
                  <a:pt x="1866519" y="1325118"/>
                </a:lnTo>
                <a:lnTo>
                  <a:pt x="1848612" y="1291463"/>
                </a:lnTo>
                <a:close/>
              </a:path>
              <a:path w="4308475" h="2312035">
                <a:moveTo>
                  <a:pt x="1915795" y="1255649"/>
                </a:moveTo>
                <a:lnTo>
                  <a:pt x="1882139" y="1273556"/>
                </a:lnTo>
                <a:lnTo>
                  <a:pt x="1900174" y="1307211"/>
                </a:lnTo>
                <a:lnTo>
                  <a:pt x="1933702" y="1289177"/>
                </a:lnTo>
                <a:lnTo>
                  <a:pt x="1915795" y="1255649"/>
                </a:lnTo>
                <a:close/>
              </a:path>
              <a:path w="4308475" h="2312035">
                <a:moveTo>
                  <a:pt x="1982977" y="1219708"/>
                </a:moveTo>
                <a:lnTo>
                  <a:pt x="1949450" y="1237742"/>
                </a:lnTo>
                <a:lnTo>
                  <a:pt x="1967357" y="1271270"/>
                </a:lnTo>
                <a:lnTo>
                  <a:pt x="2001012" y="1253363"/>
                </a:lnTo>
                <a:lnTo>
                  <a:pt x="1982977" y="1219708"/>
                </a:lnTo>
                <a:close/>
              </a:path>
              <a:path w="4308475" h="2312035">
                <a:moveTo>
                  <a:pt x="2050288" y="1183894"/>
                </a:moveTo>
                <a:lnTo>
                  <a:pt x="2016633" y="1201801"/>
                </a:lnTo>
                <a:lnTo>
                  <a:pt x="2034539" y="1235456"/>
                </a:lnTo>
                <a:lnTo>
                  <a:pt x="2068195" y="1217422"/>
                </a:lnTo>
                <a:lnTo>
                  <a:pt x="2050288" y="1183894"/>
                </a:lnTo>
                <a:close/>
              </a:path>
              <a:path w="4308475" h="2312035">
                <a:moveTo>
                  <a:pt x="2117471" y="1147953"/>
                </a:moveTo>
                <a:lnTo>
                  <a:pt x="2083815" y="1165860"/>
                </a:lnTo>
                <a:lnTo>
                  <a:pt x="2101723" y="1199515"/>
                </a:lnTo>
                <a:lnTo>
                  <a:pt x="2135378" y="1181608"/>
                </a:lnTo>
                <a:lnTo>
                  <a:pt x="2117471" y="1147953"/>
                </a:lnTo>
                <a:close/>
              </a:path>
              <a:path w="4308475" h="2312035">
                <a:moveTo>
                  <a:pt x="2184654" y="1112012"/>
                </a:moveTo>
                <a:lnTo>
                  <a:pt x="2150999" y="1130046"/>
                </a:lnTo>
                <a:lnTo>
                  <a:pt x="2169033" y="1163574"/>
                </a:lnTo>
                <a:lnTo>
                  <a:pt x="2202561" y="1145667"/>
                </a:lnTo>
                <a:lnTo>
                  <a:pt x="2184654" y="1112012"/>
                </a:lnTo>
                <a:close/>
              </a:path>
              <a:path w="4308475" h="2312035">
                <a:moveTo>
                  <a:pt x="2251837" y="1076198"/>
                </a:moveTo>
                <a:lnTo>
                  <a:pt x="2218309" y="1094105"/>
                </a:lnTo>
                <a:lnTo>
                  <a:pt x="2236216" y="1127760"/>
                </a:lnTo>
                <a:lnTo>
                  <a:pt x="2269871" y="1109853"/>
                </a:lnTo>
                <a:lnTo>
                  <a:pt x="2251837" y="1076198"/>
                </a:lnTo>
                <a:close/>
              </a:path>
              <a:path w="4308475" h="2312035">
                <a:moveTo>
                  <a:pt x="2319147" y="1040257"/>
                </a:moveTo>
                <a:lnTo>
                  <a:pt x="2285492" y="1058291"/>
                </a:lnTo>
                <a:lnTo>
                  <a:pt x="2303399" y="1091819"/>
                </a:lnTo>
                <a:lnTo>
                  <a:pt x="2337054" y="1073912"/>
                </a:lnTo>
                <a:lnTo>
                  <a:pt x="2319147" y="1040257"/>
                </a:lnTo>
                <a:close/>
              </a:path>
              <a:path w="4308475" h="2312035">
                <a:moveTo>
                  <a:pt x="2386330" y="1004443"/>
                </a:moveTo>
                <a:lnTo>
                  <a:pt x="2352675" y="1022350"/>
                </a:lnTo>
                <a:lnTo>
                  <a:pt x="2370709" y="1056005"/>
                </a:lnTo>
                <a:lnTo>
                  <a:pt x="2404237" y="1037971"/>
                </a:lnTo>
                <a:lnTo>
                  <a:pt x="2386330" y="1004443"/>
                </a:lnTo>
                <a:close/>
              </a:path>
              <a:path w="4308475" h="2312035">
                <a:moveTo>
                  <a:pt x="2453513" y="968502"/>
                </a:moveTo>
                <a:lnTo>
                  <a:pt x="2419985" y="986409"/>
                </a:lnTo>
                <a:lnTo>
                  <a:pt x="2437892" y="1020064"/>
                </a:lnTo>
                <a:lnTo>
                  <a:pt x="2471547" y="1002157"/>
                </a:lnTo>
                <a:lnTo>
                  <a:pt x="2453513" y="968502"/>
                </a:lnTo>
                <a:close/>
              </a:path>
              <a:path w="4308475" h="2312035">
                <a:moveTo>
                  <a:pt x="2520823" y="932688"/>
                </a:moveTo>
                <a:lnTo>
                  <a:pt x="2487168" y="950595"/>
                </a:lnTo>
                <a:lnTo>
                  <a:pt x="2505075" y="984123"/>
                </a:lnTo>
                <a:lnTo>
                  <a:pt x="2538730" y="966216"/>
                </a:lnTo>
                <a:lnTo>
                  <a:pt x="2520823" y="932688"/>
                </a:lnTo>
                <a:close/>
              </a:path>
              <a:path w="4308475" h="2312035">
                <a:moveTo>
                  <a:pt x="2588006" y="896747"/>
                </a:moveTo>
                <a:lnTo>
                  <a:pt x="2554351" y="914654"/>
                </a:lnTo>
                <a:lnTo>
                  <a:pt x="2572258" y="948309"/>
                </a:lnTo>
                <a:lnTo>
                  <a:pt x="2605913" y="930402"/>
                </a:lnTo>
                <a:lnTo>
                  <a:pt x="2588006" y="896747"/>
                </a:lnTo>
                <a:close/>
              </a:path>
              <a:path w="4308475" h="2312035">
                <a:moveTo>
                  <a:pt x="2655189" y="860806"/>
                </a:moveTo>
                <a:lnTo>
                  <a:pt x="2621534" y="878840"/>
                </a:lnTo>
                <a:lnTo>
                  <a:pt x="2639568" y="912368"/>
                </a:lnTo>
                <a:lnTo>
                  <a:pt x="2673096" y="894461"/>
                </a:lnTo>
                <a:lnTo>
                  <a:pt x="2655189" y="860806"/>
                </a:lnTo>
                <a:close/>
              </a:path>
              <a:path w="4308475" h="2312035">
                <a:moveTo>
                  <a:pt x="2722372" y="824992"/>
                </a:moveTo>
                <a:lnTo>
                  <a:pt x="2688844" y="842899"/>
                </a:lnTo>
                <a:lnTo>
                  <a:pt x="2706751" y="876554"/>
                </a:lnTo>
                <a:lnTo>
                  <a:pt x="2740406" y="858520"/>
                </a:lnTo>
                <a:lnTo>
                  <a:pt x="2722372" y="824992"/>
                </a:lnTo>
                <a:close/>
              </a:path>
              <a:path w="4308475" h="2312035">
                <a:moveTo>
                  <a:pt x="2789682" y="789051"/>
                </a:moveTo>
                <a:lnTo>
                  <a:pt x="2756027" y="806958"/>
                </a:lnTo>
                <a:lnTo>
                  <a:pt x="2773934" y="840613"/>
                </a:lnTo>
                <a:lnTo>
                  <a:pt x="2807589" y="822706"/>
                </a:lnTo>
                <a:lnTo>
                  <a:pt x="2789682" y="789051"/>
                </a:lnTo>
                <a:close/>
              </a:path>
              <a:path w="4308475" h="2312035">
                <a:moveTo>
                  <a:pt x="2856865" y="753237"/>
                </a:moveTo>
                <a:lnTo>
                  <a:pt x="2823210" y="771144"/>
                </a:lnTo>
                <a:lnTo>
                  <a:pt x="2841244" y="804799"/>
                </a:lnTo>
                <a:lnTo>
                  <a:pt x="2874772" y="786765"/>
                </a:lnTo>
                <a:lnTo>
                  <a:pt x="2856865" y="753237"/>
                </a:lnTo>
                <a:close/>
              </a:path>
              <a:path w="4308475" h="2312035">
                <a:moveTo>
                  <a:pt x="2924048" y="717296"/>
                </a:moveTo>
                <a:lnTo>
                  <a:pt x="2890520" y="735203"/>
                </a:lnTo>
                <a:lnTo>
                  <a:pt x="2908427" y="768858"/>
                </a:lnTo>
                <a:lnTo>
                  <a:pt x="2941955" y="750951"/>
                </a:lnTo>
                <a:lnTo>
                  <a:pt x="2924048" y="717296"/>
                </a:lnTo>
                <a:close/>
              </a:path>
              <a:path w="4308475" h="2312035">
                <a:moveTo>
                  <a:pt x="2991231" y="681355"/>
                </a:moveTo>
                <a:lnTo>
                  <a:pt x="2957703" y="699389"/>
                </a:lnTo>
                <a:lnTo>
                  <a:pt x="2975610" y="732917"/>
                </a:lnTo>
                <a:lnTo>
                  <a:pt x="3009265" y="715010"/>
                </a:lnTo>
                <a:lnTo>
                  <a:pt x="2991231" y="681355"/>
                </a:lnTo>
                <a:close/>
              </a:path>
              <a:path w="4308475" h="2312035">
                <a:moveTo>
                  <a:pt x="3058541" y="645541"/>
                </a:moveTo>
                <a:lnTo>
                  <a:pt x="3024886" y="663448"/>
                </a:lnTo>
                <a:lnTo>
                  <a:pt x="3042792" y="697103"/>
                </a:lnTo>
                <a:lnTo>
                  <a:pt x="3076448" y="679069"/>
                </a:lnTo>
                <a:lnTo>
                  <a:pt x="3058541" y="645541"/>
                </a:lnTo>
                <a:close/>
              </a:path>
              <a:path w="4308475" h="2312035">
                <a:moveTo>
                  <a:pt x="3125724" y="609600"/>
                </a:moveTo>
                <a:lnTo>
                  <a:pt x="3092068" y="627634"/>
                </a:lnTo>
                <a:lnTo>
                  <a:pt x="3110103" y="661162"/>
                </a:lnTo>
                <a:lnTo>
                  <a:pt x="3143631" y="643255"/>
                </a:lnTo>
                <a:lnTo>
                  <a:pt x="3125724" y="609600"/>
                </a:lnTo>
                <a:close/>
              </a:path>
              <a:path w="4308475" h="2312035">
                <a:moveTo>
                  <a:pt x="3192907" y="573786"/>
                </a:moveTo>
                <a:lnTo>
                  <a:pt x="3159379" y="591693"/>
                </a:lnTo>
                <a:lnTo>
                  <a:pt x="3177286" y="625348"/>
                </a:lnTo>
                <a:lnTo>
                  <a:pt x="3210941" y="607314"/>
                </a:lnTo>
                <a:lnTo>
                  <a:pt x="3192907" y="573786"/>
                </a:lnTo>
                <a:close/>
              </a:path>
              <a:path w="4308475" h="2312035">
                <a:moveTo>
                  <a:pt x="3260216" y="537845"/>
                </a:moveTo>
                <a:lnTo>
                  <a:pt x="3226562" y="555752"/>
                </a:lnTo>
                <a:lnTo>
                  <a:pt x="3244468" y="589407"/>
                </a:lnTo>
                <a:lnTo>
                  <a:pt x="3278124" y="571500"/>
                </a:lnTo>
                <a:lnTo>
                  <a:pt x="3260216" y="537845"/>
                </a:lnTo>
                <a:close/>
              </a:path>
              <a:path w="4308475" h="2312035">
                <a:moveTo>
                  <a:pt x="3327400" y="501904"/>
                </a:moveTo>
                <a:lnTo>
                  <a:pt x="3293744" y="519938"/>
                </a:lnTo>
                <a:lnTo>
                  <a:pt x="3311779" y="553466"/>
                </a:lnTo>
                <a:lnTo>
                  <a:pt x="3345307" y="535559"/>
                </a:lnTo>
                <a:lnTo>
                  <a:pt x="3327400" y="501904"/>
                </a:lnTo>
                <a:close/>
              </a:path>
              <a:path w="4308475" h="2312035">
                <a:moveTo>
                  <a:pt x="3394583" y="466090"/>
                </a:moveTo>
                <a:lnTo>
                  <a:pt x="3361055" y="483997"/>
                </a:lnTo>
                <a:lnTo>
                  <a:pt x="3378962" y="517652"/>
                </a:lnTo>
                <a:lnTo>
                  <a:pt x="3412490" y="499618"/>
                </a:lnTo>
                <a:lnTo>
                  <a:pt x="3394583" y="466090"/>
                </a:lnTo>
                <a:close/>
              </a:path>
              <a:path w="4308475" h="2312035">
                <a:moveTo>
                  <a:pt x="3461766" y="430149"/>
                </a:moveTo>
                <a:lnTo>
                  <a:pt x="3428238" y="448183"/>
                </a:lnTo>
                <a:lnTo>
                  <a:pt x="3446144" y="481711"/>
                </a:lnTo>
                <a:lnTo>
                  <a:pt x="3479800" y="463804"/>
                </a:lnTo>
                <a:lnTo>
                  <a:pt x="3461766" y="430149"/>
                </a:lnTo>
                <a:close/>
              </a:path>
              <a:path w="4308475" h="2312035">
                <a:moveTo>
                  <a:pt x="3529076" y="394335"/>
                </a:moveTo>
                <a:lnTo>
                  <a:pt x="3495420" y="412242"/>
                </a:lnTo>
                <a:lnTo>
                  <a:pt x="3513328" y="445897"/>
                </a:lnTo>
                <a:lnTo>
                  <a:pt x="3546983" y="427863"/>
                </a:lnTo>
                <a:lnTo>
                  <a:pt x="3529076" y="394335"/>
                </a:lnTo>
                <a:close/>
              </a:path>
              <a:path w="4308475" h="2312035">
                <a:moveTo>
                  <a:pt x="3596259" y="358394"/>
                </a:moveTo>
                <a:lnTo>
                  <a:pt x="3562604" y="376301"/>
                </a:lnTo>
                <a:lnTo>
                  <a:pt x="3580638" y="409956"/>
                </a:lnTo>
                <a:lnTo>
                  <a:pt x="3614166" y="392049"/>
                </a:lnTo>
                <a:lnTo>
                  <a:pt x="3596259" y="358394"/>
                </a:lnTo>
                <a:close/>
              </a:path>
              <a:path w="4308475" h="2312035">
                <a:moveTo>
                  <a:pt x="3663441" y="322453"/>
                </a:moveTo>
                <a:lnTo>
                  <a:pt x="3629914" y="340487"/>
                </a:lnTo>
                <a:lnTo>
                  <a:pt x="3647820" y="374015"/>
                </a:lnTo>
                <a:lnTo>
                  <a:pt x="3681476" y="356108"/>
                </a:lnTo>
                <a:lnTo>
                  <a:pt x="3663441" y="322453"/>
                </a:lnTo>
                <a:close/>
              </a:path>
              <a:path w="4308475" h="2312035">
                <a:moveTo>
                  <a:pt x="3730752" y="286639"/>
                </a:moveTo>
                <a:lnTo>
                  <a:pt x="3697096" y="304546"/>
                </a:lnTo>
                <a:lnTo>
                  <a:pt x="3715004" y="338201"/>
                </a:lnTo>
                <a:lnTo>
                  <a:pt x="3748659" y="320294"/>
                </a:lnTo>
                <a:lnTo>
                  <a:pt x="3730752" y="286639"/>
                </a:lnTo>
                <a:close/>
              </a:path>
              <a:path w="4308475" h="2312035">
                <a:moveTo>
                  <a:pt x="3797935" y="250698"/>
                </a:moveTo>
                <a:lnTo>
                  <a:pt x="3764280" y="268732"/>
                </a:lnTo>
                <a:lnTo>
                  <a:pt x="3782314" y="302260"/>
                </a:lnTo>
                <a:lnTo>
                  <a:pt x="3815841" y="284353"/>
                </a:lnTo>
                <a:lnTo>
                  <a:pt x="3797935" y="250698"/>
                </a:lnTo>
                <a:close/>
              </a:path>
              <a:path w="4308475" h="2312035">
                <a:moveTo>
                  <a:pt x="3865117" y="214884"/>
                </a:moveTo>
                <a:lnTo>
                  <a:pt x="3831590" y="232791"/>
                </a:lnTo>
                <a:lnTo>
                  <a:pt x="3849496" y="266446"/>
                </a:lnTo>
                <a:lnTo>
                  <a:pt x="3883152" y="248412"/>
                </a:lnTo>
                <a:lnTo>
                  <a:pt x="3865117" y="214884"/>
                </a:lnTo>
                <a:close/>
              </a:path>
              <a:path w="4308475" h="2312035">
                <a:moveTo>
                  <a:pt x="3932428" y="178943"/>
                </a:moveTo>
                <a:lnTo>
                  <a:pt x="3898773" y="196850"/>
                </a:lnTo>
                <a:lnTo>
                  <a:pt x="3916680" y="230505"/>
                </a:lnTo>
                <a:lnTo>
                  <a:pt x="3950335" y="212598"/>
                </a:lnTo>
                <a:lnTo>
                  <a:pt x="3932428" y="178943"/>
                </a:lnTo>
                <a:close/>
              </a:path>
              <a:path w="4308475" h="2312035">
                <a:moveTo>
                  <a:pt x="3999611" y="143129"/>
                </a:moveTo>
                <a:lnTo>
                  <a:pt x="3965956" y="161036"/>
                </a:lnTo>
                <a:lnTo>
                  <a:pt x="3983863" y="194564"/>
                </a:lnTo>
                <a:lnTo>
                  <a:pt x="4017517" y="176657"/>
                </a:lnTo>
                <a:lnTo>
                  <a:pt x="3999611" y="143129"/>
                </a:lnTo>
                <a:close/>
              </a:path>
              <a:path w="4308475" h="2312035">
                <a:moveTo>
                  <a:pt x="4066793" y="107188"/>
                </a:moveTo>
                <a:lnTo>
                  <a:pt x="4033139" y="125095"/>
                </a:lnTo>
                <a:lnTo>
                  <a:pt x="4051173" y="158750"/>
                </a:lnTo>
                <a:lnTo>
                  <a:pt x="4084701" y="140843"/>
                </a:lnTo>
                <a:lnTo>
                  <a:pt x="4066793" y="107188"/>
                </a:lnTo>
                <a:close/>
              </a:path>
              <a:path w="4308475" h="2312035">
                <a:moveTo>
                  <a:pt x="4133977" y="71247"/>
                </a:moveTo>
                <a:lnTo>
                  <a:pt x="4100449" y="89281"/>
                </a:lnTo>
                <a:lnTo>
                  <a:pt x="4118356" y="122809"/>
                </a:lnTo>
                <a:lnTo>
                  <a:pt x="4152011" y="104902"/>
                </a:lnTo>
                <a:lnTo>
                  <a:pt x="4133977" y="71247"/>
                </a:lnTo>
                <a:close/>
              </a:path>
              <a:path w="4308475" h="2312035">
                <a:moveTo>
                  <a:pt x="4282848" y="35433"/>
                </a:moveTo>
                <a:lnTo>
                  <a:pt x="4201287" y="35433"/>
                </a:lnTo>
                <a:lnTo>
                  <a:pt x="4219194" y="68961"/>
                </a:lnTo>
                <a:lnTo>
                  <a:pt x="4216088" y="70625"/>
                </a:lnTo>
                <a:lnTo>
                  <a:pt x="4234053" y="104267"/>
                </a:lnTo>
                <a:lnTo>
                  <a:pt x="4282848" y="35433"/>
                </a:lnTo>
                <a:close/>
              </a:path>
              <a:path w="4308475" h="2312035">
                <a:moveTo>
                  <a:pt x="4198178" y="37086"/>
                </a:moveTo>
                <a:lnTo>
                  <a:pt x="4167632" y="53340"/>
                </a:lnTo>
                <a:lnTo>
                  <a:pt x="4185539" y="86995"/>
                </a:lnTo>
                <a:lnTo>
                  <a:pt x="4216088" y="70625"/>
                </a:lnTo>
                <a:lnTo>
                  <a:pt x="4198178" y="37086"/>
                </a:lnTo>
                <a:close/>
              </a:path>
              <a:path w="4308475" h="2312035">
                <a:moveTo>
                  <a:pt x="4201287" y="35433"/>
                </a:moveTo>
                <a:lnTo>
                  <a:pt x="4198178" y="37086"/>
                </a:lnTo>
                <a:lnTo>
                  <a:pt x="4216088" y="70625"/>
                </a:lnTo>
                <a:lnTo>
                  <a:pt x="4219194" y="68961"/>
                </a:lnTo>
                <a:lnTo>
                  <a:pt x="4201287" y="35433"/>
                </a:lnTo>
                <a:close/>
              </a:path>
              <a:path w="4308475" h="2312035">
                <a:moveTo>
                  <a:pt x="4307967" y="0"/>
                </a:moveTo>
                <a:lnTo>
                  <a:pt x="4180205" y="3429"/>
                </a:lnTo>
                <a:lnTo>
                  <a:pt x="4198178" y="37086"/>
                </a:lnTo>
                <a:lnTo>
                  <a:pt x="4201287" y="35433"/>
                </a:lnTo>
                <a:lnTo>
                  <a:pt x="4282848" y="35433"/>
                </a:lnTo>
                <a:lnTo>
                  <a:pt x="430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8"/>
          <p:cNvSpPr/>
          <p:nvPr/>
        </p:nvSpPr>
        <p:spPr>
          <a:xfrm>
            <a:off x="5835903" y="2626884"/>
            <a:ext cx="2143125" cy="2291715"/>
          </a:xfrm>
          <a:custGeom>
            <a:avLst/>
            <a:gdLst/>
            <a:ahLst/>
            <a:cxnLst/>
            <a:rect l="l" t="t" r="r" b="b"/>
            <a:pathLst>
              <a:path w="2143125" h="2291715">
                <a:moveTo>
                  <a:pt x="26035" y="2237613"/>
                </a:moveTo>
                <a:lnTo>
                  <a:pt x="0" y="2265426"/>
                </a:lnTo>
                <a:lnTo>
                  <a:pt x="27940" y="2291461"/>
                </a:lnTo>
                <a:lnTo>
                  <a:pt x="53848" y="2263648"/>
                </a:lnTo>
                <a:lnTo>
                  <a:pt x="26035" y="2237613"/>
                </a:lnTo>
                <a:close/>
              </a:path>
              <a:path w="2143125" h="2291715">
                <a:moveTo>
                  <a:pt x="78105" y="2181987"/>
                </a:moveTo>
                <a:lnTo>
                  <a:pt x="52070" y="2209800"/>
                </a:lnTo>
                <a:lnTo>
                  <a:pt x="79883" y="2235835"/>
                </a:lnTo>
                <a:lnTo>
                  <a:pt x="105918" y="2207895"/>
                </a:lnTo>
                <a:lnTo>
                  <a:pt x="78105" y="2181987"/>
                </a:lnTo>
                <a:close/>
              </a:path>
              <a:path w="2143125" h="2291715">
                <a:moveTo>
                  <a:pt x="130048" y="2126234"/>
                </a:moveTo>
                <a:lnTo>
                  <a:pt x="104140" y="2154047"/>
                </a:lnTo>
                <a:lnTo>
                  <a:pt x="131953" y="2180082"/>
                </a:lnTo>
                <a:lnTo>
                  <a:pt x="157987" y="2152269"/>
                </a:lnTo>
                <a:lnTo>
                  <a:pt x="130048" y="2126234"/>
                </a:lnTo>
                <a:close/>
              </a:path>
              <a:path w="2143125" h="2291715">
                <a:moveTo>
                  <a:pt x="182118" y="2070608"/>
                </a:moveTo>
                <a:lnTo>
                  <a:pt x="156083" y="2098421"/>
                </a:lnTo>
                <a:lnTo>
                  <a:pt x="183896" y="2124456"/>
                </a:lnTo>
                <a:lnTo>
                  <a:pt x="209931" y="2096643"/>
                </a:lnTo>
                <a:lnTo>
                  <a:pt x="182118" y="2070608"/>
                </a:lnTo>
                <a:close/>
              </a:path>
              <a:path w="2143125" h="2291715">
                <a:moveTo>
                  <a:pt x="234187" y="2014855"/>
                </a:moveTo>
                <a:lnTo>
                  <a:pt x="208153" y="2042795"/>
                </a:lnTo>
                <a:lnTo>
                  <a:pt x="235966" y="2068703"/>
                </a:lnTo>
                <a:lnTo>
                  <a:pt x="262000" y="2040890"/>
                </a:lnTo>
                <a:lnTo>
                  <a:pt x="234187" y="2014855"/>
                </a:lnTo>
                <a:close/>
              </a:path>
              <a:path w="2143125" h="2291715">
                <a:moveTo>
                  <a:pt x="286131" y="1959229"/>
                </a:moveTo>
                <a:lnTo>
                  <a:pt x="260223" y="1987042"/>
                </a:lnTo>
                <a:lnTo>
                  <a:pt x="288036" y="2013077"/>
                </a:lnTo>
                <a:lnTo>
                  <a:pt x="314071" y="1985264"/>
                </a:lnTo>
                <a:lnTo>
                  <a:pt x="286131" y="1959229"/>
                </a:lnTo>
                <a:close/>
              </a:path>
              <a:path w="2143125" h="2291715">
                <a:moveTo>
                  <a:pt x="338200" y="1903603"/>
                </a:moveTo>
                <a:lnTo>
                  <a:pt x="312166" y="1931416"/>
                </a:lnTo>
                <a:lnTo>
                  <a:pt x="339979" y="1957451"/>
                </a:lnTo>
                <a:lnTo>
                  <a:pt x="366013" y="1929511"/>
                </a:lnTo>
                <a:lnTo>
                  <a:pt x="338200" y="1903603"/>
                </a:lnTo>
                <a:close/>
              </a:path>
              <a:path w="2143125" h="2291715">
                <a:moveTo>
                  <a:pt x="390271" y="1847850"/>
                </a:moveTo>
                <a:lnTo>
                  <a:pt x="364236" y="1875663"/>
                </a:lnTo>
                <a:lnTo>
                  <a:pt x="392049" y="1901698"/>
                </a:lnTo>
                <a:lnTo>
                  <a:pt x="418084" y="1873885"/>
                </a:lnTo>
                <a:lnTo>
                  <a:pt x="390271" y="1847850"/>
                </a:lnTo>
                <a:close/>
              </a:path>
              <a:path w="2143125" h="2291715">
                <a:moveTo>
                  <a:pt x="442213" y="1792224"/>
                </a:moveTo>
                <a:lnTo>
                  <a:pt x="416179" y="1820037"/>
                </a:lnTo>
                <a:lnTo>
                  <a:pt x="444119" y="1846072"/>
                </a:lnTo>
                <a:lnTo>
                  <a:pt x="470026" y="1818259"/>
                </a:lnTo>
                <a:lnTo>
                  <a:pt x="442213" y="1792224"/>
                </a:lnTo>
                <a:close/>
              </a:path>
              <a:path w="2143125" h="2291715">
                <a:moveTo>
                  <a:pt x="494284" y="1736471"/>
                </a:moveTo>
                <a:lnTo>
                  <a:pt x="468249" y="1764411"/>
                </a:lnTo>
                <a:lnTo>
                  <a:pt x="496062" y="1790319"/>
                </a:lnTo>
                <a:lnTo>
                  <a:pt x="522097" y="1762506"/>
                </a:lnTo>
                <a:lnTo>
                  <a:pt x="494284" y="1736471"/>
                </a:lnTo>
                <a:close/>
              </a:path>
              <a:path w="2143125" h="2291715">
                <a:moveTo>
                  <a:pt x="546226" y="1680845"/>
                </a:moveTo>
                <a:lnTo>
                  <a:pt x="520319" y="1708658"/>
                </a:lnTo>
                <a:lnTo>
                  <a:pt x="548132" y="1734693"/>
                </a:lnTo>
                <a:lnTo>
                  <a:pt x="574167" y="1706880"/>
                </a:lnTo>
                <a:lnTo>
                  <a:pt x="546226" y="1680845"/>
                </a:lnTo>
                <a:close/>
              </a:path>
              <a:path w="2143125" h="2291715">
                <a:moveTo>
                  <a:pt x="598297" y="1625219"/>
                </a:moveTo>
                <a:lnTo>
                  <a:pt x="572262" y="1653032"/>
                </a:lnTo>
                <a:lnTo>
                  <a:pt x="600201" y="1679067"/>
                </a:lnTo>
                <a:lnTo>
                  <a:pt x="626110" y="1651127"/>
                </a:lnTo>
                <a:lnTo>
                  <a:pt x="598297" y="1625219"/>
                </a:lnTo>
                <a:close/>
              </a:path>
              <a:path w="2143125" h="2291715">
                <a:moveTo>
                  <a:pt x="650367" y="1569466"/>
                </a:moveTo>
                <a:lnTo>
                  <a:pt x="624332" y="1597279"/>
                </a:lnTo>
                <a:lnTo>
                  <a:pt x="652145" y="1623314"/>
                </a:lnTo>
                <a:lnTo>
                  <a:pt x="678179" y="1595501"/>
                </a:lnTo>
                <a:lnTo>
                  <a:pt x="650367" y="1569466"/>
                </a:lnTo>
                <a:close/>
              </a:path>
              <a:path w="2143125" h="2291715">
                <a:moveTo>
                  <a:pt x="702310" y="1513840"/>
                </a:moveTo>
                <a:lnTo>
                  <a:pt x="676401" y="1541653"/>
                </a:lnTo>
                <a:lnTo>
                  <a:pt x="704215" y="1567688"/>
                </a:lnTo>
                <a:lnTo>
                  <a:pt x="730250" y="1539875"/>
                </a:lnTo>
                <a:lnTo>
                  <a:pt x="702310" y="1513840"/>
                </a:lnTo>
                <a:close/>
              </a:path>
              <a:path w="2143125" h="2291715">
                <a:moveTo>
                  <a:pt x="754379" y="1458087"/>
                </a:moveTo>
                <a:lnTo>
                  <a:pt x="728345" y="1486027"/>
                </a:lnTo>
                <a:lnTo>
                  <a:pt x="756157" y="1511935"/>
                </a:lnTo>
                <a:lnTo>
                  <a:pt x="782193" y="1484122"/>
                </a:lnTo>
                <a:lnTo>
                  <a:pt x="754379" y="1458087"/>
                </a:lnTo>
                <a:close/>
              </a:path>
              <a:path w="2143125" h="2291715">
                <a:moveTo>
                  <a:pt x="806450" y="1402461"/>
                </a:moveTo>
                <a:lnTo>
                  <a:pt x="780415" y="1430274"/>
                </a:lnTo>
                <a:lnTo>
                  <a:pt x="808227" y="1456309"/>
                </a:lnTo>
                <a:lnTo>
                  <a:pt x="834263" y="1428496"/>
                </a:lnTo>
                <a:lnTo>
                  <a:pt x="806450" y="1402461"/>
                </a:lnTo>
                <a:close/>
              </a:path>
              <a:path w="2143125" h="2291715">
                <a:moveTo>
                  <a:pt x="858393" y="1346708"/>
                </a:moveTo>
                <a:lnTo>
                  <a:pt x="832357" y="1374648"/>
                </a:lnTo>
                <a:lnTo>
                  <a:pt x="860298" y="1400683"/>
                </a:lnTo>
                <a:lnTo>
                  <a:pt x="886205" y="1372743"/>
                </a:lnTo>
                <a:lnTo>
                  <a:pt x="858393" y="1346708"/>
                </a:lnTo>
                <a:close/>
              </a:path>
              <a:path w="2143125" h="2291715">
                <a:moveTo>
                  <a:pt x="910463" y="1291082"/>
                </a:moveTo>
                <a:lnTo>
                  <a:pt x="884427" y="1318895"/>
                </a:lnTo>
                <a:lnTo>
                  <a:pt x="912241" y="1344930"/>
                </a:lnTo>
                <a:lnTo>
                  <a:pt x="938276" y="1317117"/>
                </a:lnTo>
                <a:lnTo>
                  <a:pt x="910463" y="1291082"/>
                </a:lnTo>
                <a:close/>
              </a:path>
              <a:path w="2143125" h="2291715">
                <a:moveTo>
                  <a:pt x="962532" y="1235456"/>
                </a:moveTo>
                <a:lnTo>
                  <a:pt x="936498" y="1263269"/>
                </a:lnTo>
                <a:lnTo>
                  <a:pt x="964311" y="1289304"/>
                </a:lnTo>
                <a:lnTo>
                  <a:pt x="990346" y="1261364"/>
                </a:lnTo>
                <a:lnTo>
                  <a:pt x="962532" y="1235456"/>
                </a:lnTo>
                <a:close/>
              </a:path>
              <a:path w="2143125" h="2291715">
                <a:moveTo>
                  <a:pt x="1014476" y="1179703"/>
                </a:moveTo>
                <a:lnTo>
                  <a:pt x="988441" y="1207516"/>
                </a:lnTo>
                <a:lnTo>
                  <a:pt x="1016380" y="1233551"/>
                </a:lnTo>
                <a:lnTo>
                  <a:pt x="1042289" y="1205738"/>
                </a:lnTo>
                <a:lnTo>
                  <a:pt x="1014476" y="1179703"/>
                </a:lnTo>
                <a:close/>
              </a:path>
              <a:path w="2143125" h="2291715">
                <a:moveTo>
                  <a:pt x="1066546" y="1124077"/>
                </a:moveTo>
                <a:lnTo>
                  <a:pt x="1040511" y="1151890"/>
                </a:lnTo>
                <a:lnTo>
                  <a:pt x="1068324" y="1177925"/>
                </a:lnTo>
                <a:lnTo>
                  <a:pt x="1094359" y="1150112"/>
                </a:lnTo>
                <a:lnTo>
                  <a:pt x="1066546" y="1124077"/>
                </a:lnTo>
                <a:close/>
              </a:path>
              <a:path w="2143125" h="2291715">
                <a:moveTo>
                  <a:pt x="1118489" y="1068324"/>
                </a:moveTo>
                <a:lnTo>
                  <a:pt x="1092580" y="1096264"/>
                </a:lnTo>
                <a:lnTo>
                  <a:pt x="1120394" y="1122172"/>
                </a:lnTo>
                <a:lnTo>
                  <a:pt x="1146428" y="1094359"/>
                </a:lnTo>
                <a:lnTo>
                  <a:pt x="1118489" y="1068324"/>
                </a:lnTo>
                <a:close/>
              </a:path>
              <a:path w="2143125" h="2291715">
                <a:moveTo>
                  <a:pt x="1170559" y="1012698"/>
                </a:moveTo>
                <a:lnTo>
                  <a:pt x="1144524" y="1040511"/>
                </a:lnTo>
                <a:lnTo>
                  <a:pt x="1172337" y="1066546"/>
                </a:lnTo>
                <a:lnTo>
                  <a:pt x="1198372" y="1038733"/>
                </a:lnTo>
                <a:lnTo>
                  <a:pt x="1170559" y="1012698"/>
                </a:lnTo>
                <a:close/>
              </a:path>
              <a:path w="2143125" h="2291715">
                <a:moveTo>
                  <a:pt x="1222628" y="957072"/>
                </a:moveTo>
                <a:lnTo>
                  <a:pt x="1196594" y="984885"/>
                </a:lnTo>
                <a:lnTo>
                  <a:pt x="1224406" y="1010920"/>
                </a:lnTo>
                <a:lnTo>
                  <a:pt x="1250442" y="982980"/>
                </a:lnTo>
                <a:lnTo>
                  <a:pt x="1222628" y="957072"/>
                </a:lnTo>
                <a:close/>
              </a:path>
              <a:path w="2143125" h="2291715">
                <a:moveTo>
                  <a:pt x="1274572" y="901319"/>
                </a:moveTo>
                <a:lnTo>
                  <a:pt x="1248537" y="929132"/>
                </a:lnTo>
                <a:lnTo>
                  <a:pt x="1276477" y="955167"/>
                </a:lnTo>
                <a:lnTo>
                  <a:pt x="1302512" y="927354"/>
                </a:lnTo>
                <a:lnTo>
                  <a:pt x="1274572" y="901319"/>
                </a:lnTo>
                <a:close/>
              </a:path>
              <a:path w="2143125" h="2291715">
                <a:moveTo>
                  <a:pt x="1326642" y="845693"/>
                </a:moveTo>
                <a:lnTo>
                  <a:pt x="1300606" y="873506"/>
                </a:lnTo>
                <a:lnTo>
                  <a:pt x="1328420" y="899541"/>
                </a:lnTo>
                <a:lnTo>
                  <a:pt x="1354454" y="871728"/>
                </a:lnTo>
                <a:lnTo>
                  <a:pt x="1326642" y="845693"/>
                </a:lnTo>
                <a:close/>
              </a:path>
              <a:path w="2143125" h="2291715">
                <a:moveTo>
                  <a:pt x="1378712" y="789940"/>
                </a:moveTo>
                <a:lnTo>
                  <a:pt x="1352677" y="817880"/>
                </a:lnTo>
                <a:lnTo>
                  <a:pt x="1380490" y="843788"/>
                </a:lnTo>
                <a:lnTo>
                  <a:pt x="1406525" y="815975"/>
                </a:lnTo>
                <a:lnTo>
                  <a:pt x="1378712" y="789940"/>
                </a:lnTo>
                <a:close/>
              </a:path>
              <a:path w="2143125" h="2291715">
                <a:moveTo>
                  <a:pt x="1430654" y="734314"/>
                </a:moveTo>
                <a:lnTo>
                  <a:pt x="1404620" y="762127"/>
                </a:lnTo>
                <a:lnTo>
                  <a:pt x="1432560" y="788162"/>
                </a:lnTo>
                <a:lnTo>
                  <a:pt x="1458468" y="760349"/>
                </a:lnTo>
                <a:lnTo>
                  <a:pt x="1430654" y="734314"/>
                </a:lnTo>
                <a:close/>
              </a:path>
              <a:path w="2143125" h="2291715">
                <a:moveTo>
                  <a:pt x="1482725" y="678688"/>
                </a:moveTo>
                <a:lnTo>
                  <a:pt x="1456690" y="706501"/>
                </a:lnTo>
                <a:lnTo>
                  <a:pt x="1484502" y="732536"/>
                </a:lnTo>
                <a:lnTo>
                  <a:pt x="1510538" y="704596"/>
                </a:lnTo>
                <a:lnTo>
                  <a:pt x="1482725" y="678688"/>
                </a:lnTo>
                <a:close/>
              </a:path>
              <a:path w="2143125" h="2291715">
                <a:moveTo>
                  <a:pt x="1534668" y="622935"/>
                </a:moveTo>
                <a:lnTo>
                  <a:pt x="1508760" y="650748"/>
                </a:lnTo>
                <a:lnTo>
                  <a:pt x="1536573" y="676783"/>
                </a:lnTo>
                <a:lnTo>
                  <a:pt x="1562607" y="648970"/>
                </a:lnTo>
                <a:lnTo>
                  <a:pt x="1534668" y="622935"/>
                </a:lnTo>
                <a:close/>
              </a:path>
              <a:path w="2143125" h="2291715">
                <a:moveTo>
                  <a:pt x="1586738" y="567309"/>
                </a:moveTo>
                <a:lnTo>
                  <a:pt x="1560702" y="595122"/>
                </a:lnTo>
                <a:lnTo>
                  <a:pt x="1588516" y="621157"/>
                </a:lnTo>
                <a:lnTo>
                  <a:pt x="1614551" y="593344"/>
                </a:lnTo>
                <a:lnTo>
                  <a:pt x="1586738" y="567309"/>
                </a:lnTo>
                <a:close/>
              </a:path>
              <a:path w="2143125" h="2291715">
                <a:moveTo>
                  <a:pt x="1638807" y="511556"/>
                </a:moveTo>
                <a:lnTo>
                  <a:pt x="1612773" y="539496"/>
                </a:lnTo>
                <a:lnTo>
                  <a:pt x="1640586" y="565404"/>
                </a:lnTo>
                <a:lnTo>
                  <a:pt x="1666621" y="537591"/>
                </a:lnTo>
                <a:lnTo>
                  <a:pt x="1638807" y="511556"/>
                </a:lnTo>
                <a:close/>
              </a:path>
              <a:path w="2143125" h="2291715">
                <a:moveTo>
                  <a:pt x="1690751" y="455930"/>
                </a:moveTo>
                <a:lnTo>
                  <a:pt x="1664843" y="483743"/>
                </a:lnTo>
                <a:lnTo>
                  <a:pt x="1692655" y="509778"/>
                </a:lnTo>
                <a:lnTo>
                  <a:pt x="1718691" y="481965"/>
                </a:lnTo>
                <a:lnTo>
                  <a:pt x="1690751" y="455930"/>
                </a:lnTo>
                <a:close/>
              </a:path>
              <a:path w="2143125" h="2291715">
                <a:moveTo>
                  <a:pt x="1742821" y="400304"/>
                </a:moveTo>
                <a:lnTo>
                  <a:pt x="1716786" y="428117"/>
                </a:lnTo>
                <a:lnTo>
                  <a:pt x="1744599" y="454152"/>
                </a:lnTo>
                <a:lnTo>
                  <a:pt x="1770634" y="426212"/>
                </a:lnTo>
                <a:lnTo>
                  <a:pt x="1742821" y="400304"/>
                </a:lnTo>
                <a:close/>
              </a:path>
              <a:path w="2143125" h="2291715">
                <a:moveTo>
                  <a:pt x="1794891" y="344551"/>
                </a:moveTo>
                <a:lnTo>
                  <a:pt x="1768855" y="372364"/>
                </a:lnTo>
                <a:lnTo>
                  <a:pt x="1796669" y="398399"/>
                </a:lnTo>
                <a:lnTo>
                  <a:pt x="1822703" y="370586"/>
                </a:lnTo>
                <a:lnTo>
                  <a:pt x="1794891" y="344551"/>
                </a:lnTo>
                <a:close/>
              </a:path>
              <a:path w="2143125" h="2291715">
                <a:moveTo>
                  <a:pt x="1846834" y="288925"/>
                </a:moveTo>
                <a:lnTo>
                  <a:pt x="1820799" y="316738"/>
                </a:lnTo>
                <a:lnTo>
                  <a:pt x="1848739" y="342773"/>
                </a:lnTo>
                <a:lnTo>
                  <a:pt x="1874647" y="314960"/>
                </a:lnTo>
                <a:lnTo>
                  <a:pt x="1846834" y="288925"/>
                </a:lnTo>
                <a:close/>
              </a:path>
              <a:path w="2143125" h="2291715">
                <a:moveTo>
                  <a:pt x="1898903" y="233172"/>
                </a:moveTo>
                <a:lnTo>
                  <a:pt x="1872869" y="260985"/>
                </a:lnTo>
                <a:lnTo>
                  <a:pt x="1900681" y="287020"/>
                </a:lnTo>
                <a:lnTo>
                  <a:pt x="1926717" y="259207"/>
                </a:lnTo>
                <a:lnTo>
                  <a:pt x="1898903" y="233172"/>
                </a:lnTo>
                <a:close/>
              </a:path>
              <a:path w="2143125" h="2291715">
                <a:moveTo>
                  <a:pt x="1950847" y="177546"/>
                </a:moveTo>
                <a:lnTo>
                  <a:pt x="1924939" y="205359"/>
                </a:lnTo>
                <a:lnTo>
                  <a:pt x="1952752" y="231394"/>
                </a:lnTo>
                <a:lnTo>
                  <a:pt x="1978787" y="203581"/>
                </a:lnTo>
                <a:lnTo>
                  <a:pt x="1950847" y="177546"/>
                </a:lnTo>
                <a:close/>
              </a:path>
              <a:path w="2143125" h="2291715">
                <a:moveTo>
                  <a:pt x="2002917" y="121793"/>
                </a:moveTo>
                <a:lnTo>
                  <a:pt x="1976881" y="149733"/>
                </a:lnTo>
                <a:lnTo>
                  <a:pt x="2004822" y="175641"/>
                </a:lnTo>
                <a:lnTo>
                  <a:pt x="2030729" y="147828"/>
                </a:lnTo>
                <a:lnTo>
                  <a:pt x="2002917" y="121793"/>
                </a:lnTo>
                <a:close/>
              </a:path>
              <a:path w="2143125" h="2291715">
                <a:moveTo>
                  <a:pt x="2123260" y="66167"/>
                </a:moveTo>
                <a:lnTo>
                  <a:pt x="2054987" y="66167"/>
                </a:lnTo>
                <a:lnTo>
                  <a:pt x="2082800" y="92202"/>
                </a:lnTo>
                <a:lnTo>
                  <a:pt x="2078747" y="96530"/>
                </a:lnTo>
                <a:lnTo>
                  <a:pt x="2106549" y="122555"/>
                </a:lnTo>
                <a:lnTo>
                  <a:pt x="2123260" y="66167"/>
                </a:lnTo>
                <a:close/>
              </a:path>
              <a:path w="2143125" h="2291715">
                <a:moveTo>
                  <a:pt x="2050934" y="70495"/>
                </a:moveTo>
                <a:lnTo>
                  <a:pt x="2028952" y="93980"/>
                </a:lnTo>
                <a:lnTo>
                  <a:pt x="2056765" y="120015"/>
                </a:lnTo>
                <a:lnTo>
                  <a:pt x="2078747" y="96530"/>
                </a:lnTo>
                <a:lnTo>
                  <a:pt x="2050934" y="70495"/>
                </a:lnTo>
                <a:close/>
              </a:path>
              <a:path w="2143125" h="2291715">
                <a:moveTo>
                  <a:pt x="2054987" y="66167"/>
                </a:moveTo>
                <a:lnTo>
                  <a:pt x="2050934" y="70495"/>
                </a:lnTo>
                <a:lnTo>
                  <a:pt x="2078747" y="96530"/>
                </a:lnTo>
                <a:lnTo>
                  <a:pt x="2082800" y="92202"/>
                </a:lnTo>
                <a:lnTo>
                  <a:pt x="2054987" y="66167"/>
                </a:lnTo>
                <a:close/>
              </a:path>
              <a:path w="2143125" h="2291715">
                <a:moveTo>
                  <a:pt x="2142871" y="0"/>
                </a:moveTo>
                <a:lnTo>
                  <a:pt x="2023110" y="44450"/>
                </a:lnTo>
                <a:lnTo>
                  <a:pt x="2050934" y="70495"/>
                </a:lnTo>
                <a:lnTo>
                  <a:pt x="2054987" y="66167"/>
                </a:lnTo>
                <a:lnTo>
                  <a:pt x="2123260" y="66167"/>
                </a:lnTo>
                <a:lnTo>
                  <a:pt x="214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9"/>
          <p:cNvSpPr txBox="1"/>
          <p:nvPr/>
        </p:nvSpPr>
        <p:spPr>
          <a:xfrm>
            <a:off x="2366010" y="6419460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既可以是输入层，也可以是隐含层</a:t>
            </a:r>
          </a:p>
        </p:txBody>
      </p:sp>
      <p:sp>
        <p:nvSpPr>
          <p:cNvPr id="81" name="object 50"/>
          <p:cNvSpPr/>
          <p:nvPr/>
        </p:nvSpPr>
        <p:spPr>
          <a:xfrm>
            <a:off x="753618" y="5901961"/>
            <a:ext cx="7847330" cy="471170"/>
          </a:xfrm>
          <a:custGeom>
            <a:avLst/>
            <a:gdLst/>
            <a:ahLst/>
            <a:cxnLst/>
            <a:rect l="l" t="t" r="r" b="b"/>
            <a:pathLst>
              <a:path w="7847330" h="471170">
                <a:moveTo>
                  <a:pt x="7847076" y="0"/>
                </a:moveTo>
                <a:lnTo>
                  <a:pt x="7842416" y="38194"/>
                </a:lnTo>
                <a:lnTo>
                  <a:pt x="7828927" y="74426"/>
                </a:lnTo>
                <a:lnTo>
                  <a:pt x="7807340" y="108210"/>
                </a:lnTo>
                <a:lnTo>
                  <a:pt x="7778390" y="139061"/>
                </a:lnTo>
                <a:lnTo>
                  <a:pt x="7742808" y="166497"/>
                </a:lnTo>
                <a:lnTo>
                  <a:pt x="7701329" y="190030"/>
                </a:lnTo>
                <a:lnTo>
                  <a:pt x="7654685" y="209178"/>
                </a:lnTo>
                <a:lnTo>
                  <a:pt x="7603609" y="223454"/>
                </a:lnTo>
                <a:lnTo>
                  <a:pt x="7548835" y="232376"/>
                </a:lnTo>
                <a:lnTo>
                  <a:pt x="7491095" y="235458"/>
                </a:lnTo>
                <a:lnTo>
                  <a:pt x="4279519" y="235458"/>
                </a:lnTo>
                <a:lnTo>
                  <a:pt x="4221778" y="238539"/>
                </a:lnTo>
                <a:lnTo>
                  <a:pt x="4167004" y="247462"/>
                </a:lnTo>
                <a:lnTo>
                  <a:pt x="4115928" y="261740"/>
                </a:lnTo>
                <a:lnTo>
                  <a:pt x="4069284" y="280889"/>
                </a:lnTo>
                <a:lnTo>
                  <a:pt x="4027804" y="304423"/>
                </a:lnTo>
                <a:lnTo>
                  <a:pt x="3992223" y="331859"/>
                </a:lnTo>
                <a:lnTo>
                  <a:pt x="3963273" y="362711"/>
                </a:lnTo>
                <a:lnTo>
                  <a:pt x="3941686" y="396494"/>
                </a:lnTo>
                <a:lnTo>
                  <a:pt x="3928197" y="432724"/>
                </a:lnTo>
                <a:lnTo>
                  <a:pt x="3923537" y="470916"/>
                </a:lnTo>
                <a:lnTo>
                  <a:pt x="3918878" y="432724"/>
                </a:lnTo>
                <a:lnTo>
                  <a:pt x="3905389" y="396494"/>
                </a:lnTo>
                <a:lnTo>
                  <a:pt x="3883802" y="362711"/>
                </a:lnTo>
                <a:lnTo>
                  <a:pt x="3854852" y="331859"/>
                </a:lnTo>
                <a:lnTo>
                  <a:pt x="3819271" y="304423"/>
                </a:lnTo>
                <a:lnTo>
                  <a:pt x="3777791" y="280889"/>
                </a:lnTo>
                <a:lnTo>
                  <a:pt x="3731147" y="261740"/>
                </a:lnTo>
                <a:lnTo>
                  <a:pt x="3680071" y="247462"/>
                </a:lnTo>
                <a:lnTo>
                  <a:pt x="3625297" y="238539"/>
                </a:lnTo>
                <a:lnTo>
                  <a:pt x="3567556" y="235458"/>
                </a:lnTo>
                <a:lnTo>
                  <a:pt x="355942" y="235458"/>
                </a:lnTo>
                <a:lnTo>
                  <a:pt x="298206" y="232376"/>
                </a:lnTo>
                <a:lnTo>
                  <a:pt x="243436" y="223454"/>
                </a:lnTo>
                <a:lnTo>
                  <a:pt x="192365" y="209178"/>
                </a:lnTo>
                <a:lnTo>
                  <a:pt x="145727" y="190030"/>
                </a:lnTo>
                <a:lnTo>
                  <a:pt x="104252" y="166497"/>
                </a:lnTo>
                <a:lnTo>
                  <a:pt x="68675" y="139061"/>
                </a:lnTo>
                <a:lnTo>
                  <a:pt x="39729" y="108210"/>
                </a:lnTo>
                <a:lnTo>
                  <a:pt x="18146" y="74426"/>
                </a:lnTo>
                <a:lnTo>
                  <a:pt x="4658" y="38194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/>
          <p:cNvSpPr/>
          <p:nvPr/>
        </p:nvSpPr>
        <p:spPr>
          <a:xfrm>
            <a:off x="626998" y="2711826"/>
            <a:ext cx="8075676" cy="2409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619505" y="2670941"/>
            <a:ext cx="8075930" cy="2409825"/>
          </a:xfrm>
          <a:custGeom>
            <a:avLst/>
            <a:gdLst/>
            <a:ahLst/>
            <a:cxnLst/>
            <a:rect l="l" t="t" r="r" b="b"/>
            <a:pathLst>
              <a:path w="8075930" h="2409825">
                <a:moveTo>
                  <a:pt x="0" y="401574"/>
                </a:moveTo>
                <a:lnTo>
                  <a:pt x="2701" y="354749"/>
                </a:lnTo>
                <a:lnTo>
                  <a:pt x="10606" y="309509"/>
                </a:lnTo>
                <a:lnTo>
                  <a:pt x="23411" y="266155"/>
                </a:lnTo>
                <a:lnTo>
                  <a:pt x="40817" y="224989"/>
                </a:lnTo>
                <a:lnTo>
                  <a:pt x="62521" y="186313"/>
                </a:lnTo>
                <a:lnTo>
                  <a:pt x="88223" y="150427"/>
                </a:lnTo>
                <a:lnTo>
                  <a:pt x="117621" y="117633"/>
                </a:lnTo>
                <a:lnTo>
                  <a:pt x="150413" y="88234"/>
                </a:lnTo>
                <a:lnTo>
                  <a:pt x="186299" y="62530"/>
                </a:lnTo>
                <a:lnTo>
                  <a:pt x="224977" y="40823"/>
                </a:lnTo>
                <a:lnTo>
                  <a:pt x="266147" y="23415"/>
                </a:lnTo>
                <a:lnTo>
                  <a:pt x="309505" y="10608"/>
                </a:lnTo>
                <a:lnTo>
                  <a:pt x="354752" y="2702"/>
                </a:lnTo>
                <a:lnTo>
                  <a:pt x="401586" y="0"/>
                </a:lnTo>
                <a:lnTo>
                  <a:pt x="7674102" y="0"/>
                </a:lnTo>
                <a:lnTo>
                  <a:pt x="7720926" y="2702"/>
                </a:lnTo>
                <a:lnTo>
                  <a:pt x="7766166" y="10608"/>
                </a:lnTo>
                <a:lnTo>
                  <a:pt x="7809520" y="23415"/>
                </a:lnTo>
                <a:lnTo>
                  <a:pt x="7850686" y="40823"/>
                </a:lnTo>
                <a:lnTo>
                  <a:pt x="7889362" y="62530"/>
                </a:lnTo>
                <a:lnTo>
                  <a:pt x="7925248" y="88234"/>
                </a:lnTo>
                <a:lnTo>
                  <a:pt x="7958042" y="117633"/>
                </a:lnTo>
                <a:lnTo>
                  <a:pt x="7987441" y="150427"/>
                </a:lnTo>
                <a:lnTo>
                  <a:pt x="8013145" y="186313"/>
                </a:lnTo>
                <a:lnTo>
                  <a:pt x="8034852" y="224989"/>
                </a:lnTo>
                <a:lnTo>
                  <a:pt x="8052260" y="266155"/>
                </a:lnTo>
                <a:lnTo>
                  <a:pt x="8065067" y="309509"/>
                </a:lnTo>
                <a:lnTo>
                  <a:pt x="8072973" y="354749"/>
                </a:lnTo>
                <a:lnTo>
                  <a:pt x="8075676" y="401574"/>
                </a:lnTo>
                <a:lnTo>
                  <a:pt x="8075676" y="2007870"/>
                </a:lnTo>
                <a:lnTo>
                  <a:pt x="8072973" y="2054694"/>
                </a:lnTo>
                <a:lnTo>
                  <a:pt x="8065067" y="2099934"/>
                </a:lnTo>
                <a:lnTo>
                  <a:pt x="8052260" y="2143288"/>
                </a:lnTo>
                <a:lnTo>
                  <a:pt x="8034852" y="2184454"/>
                </a:lnTo>
                <a:lnTo>
                  <a:pt x="8013145" y="2223130"/>
                </a:lnTo>
                <a:lnTo>
                  <a:pt x="7987441" y="2259016"/>
                </a:lnTo>
                <a:lnTo>
                  <a:pt x="7958042" y="2291810"/>
                </a:lnTo>
                <a:lnTo>
                  <a:pt x="7925248" y="2321209"/>
                </a:lnTo>
                <a:lnTo>
                  <a:pt x="7889362" y="2346913"/>
                </a:lnTo>
                <a:lnTo>
                  <a:pt x="7850686" y="2368620"/>
                </a:lnTo>
                <a:lnTo>
                  <a:pt x="7809520" y="2386028"/>
                </a:lnTo>
                <a:lnTo>
                  <a:pt x="7766166" y="2398835"/>
                </a:lnTo>
                <a:lnTo>
                  <a:pt x="7720926" y="2406741"/>
                </a:lnTo>
                <a:lnTo>
                  <a:pt x="7674102" y="2409443"/>
                </a:lnTo>
                <a:lnTo>
                  <a:pt x="401586" y="2409443"/>
                </a:lnTo>
                <a:lnTo>
                  <a:pt x="354752" y="2406741"/>
                </a:lnTo>
                <a:lnTo>
                  <a:pt x="309505" y="2398835"/>
                </a:lnTo>
                <a:lnTo>
                  <a:pt x="266147" y="2386028"/>
                </a:lnTo>
                <a:lnTo>
                  <a:pt x="224977" y="2368620"/>
                </a:lnTo>
                <a:lnTo>
                  <a:pt x="186299" y="2346913"/>
                </a:lnTo>
                <a:lnTo>
                  <a:pt x="150413" y="2321209"/>
                </a:lnTo>
                <a:lnTo>
                  <a:pt x="117621" y="2291810"/>
                </a:lnTo>
                <a:lnTo>
                  <a:pt x="88223" y="2259016"/>
                </a:lnTo>
                <a:lnTo>
                  <a:pt x="62521" y="2223130"/>
                </a:lnTo>
                <a:lnTo>
                  <a:pt x="40817" y="2184454"/>
                </a:lnTo>
                <a:lnTo>
                  <a:pt x="23411" y="2143288"/>
                </a:lnTo>
                <a:lnTo>
                  <a:pt x="10606" y="2099934"/>
                </a:lnTo>
                <a:lnTo>
                  <a:pt x="2701" y="2054694"/>
                </a:lnTo>
                <a:lnTo>
                  <a:pt x="0" y="2007870"/>
                </a:lnTo>
                <a:lnTo>
                  <a:pt x="0" y="40157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1226819" y="2242697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5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/>
          <p:cNvSpPr txBox="1"/>
          <p:nvPr/>
        </p:nvSpPr>
        <p:spPr>
          <a:xfrm>
            <a:off x="343915" y="997073"/>
            <a:ext cx="2343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Self-attention</a:t>
            </a:r>
            <a:endParaRPr lang="en-US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6"/>
          <p:cNvSpPr/>
          <p:nvPr/>
        </p:nvSpPr>
        <p:spPr>
          <a:xfrm>
            <a:off x="1066800" y="5462148"/>
            <a:ext cx="461772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/>
          <p:nvPr/>
        </p:nvSpPr>
        <p:spPr>
          <a:xfrm>
            <a:off x="3342132" y="5462148"/>
            <a:ext cx="464820" cy="60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5574791" y="5477387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7825740" y="549415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 txBox="1"/>
          <p:nvPr/>
        </p:nvSpPr>
        <p:spPr>
          <a:xfrm>
            <a:off x="7825740" y="549415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574791" y="5477387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3342132" y="5462148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066800" y="5462148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1306957" y="4718562"/>
            <a:ext cx="2318385" cy="339090"/>
          </a:xfrm>
          <a:custGeom>
            <a:avLst/>
            <a:gdLst/>
            <a:ahLst/>
            <a:cxnLst/>
            <a:rect l="l" t="t" r="r" b="b"/>
            <a:pathLst>
              <a:path w="2318385" h="339089">
                <a:moveTo>
                  <a:pt x="35052" y="274573"/>
                </a:moveTo>
                <a:lnTo>
                  <a:pt x="0" y="289559"/>
                </a:lnTo>
                <a:lnTo>
                  <a:pt x="14986" y="324611"/>
                </a:lnTo>
                <a:lnTo>
                  <a:pt x="50037" y="309625"/>
                </a:lnTo>
                <a:lnTo>
                  <a:pt x="35052" y="274573"/>
                </a:lnTo>
                <a:close/>
              </a:path>
              <a:path w="2318385" h="339089">
                <a:moveTo>
                  <a:pt x="105283" y="244855"/>
                </a:moveTo>
                <a:lnTo>
                  <a:pt x="70231" y="259714"/>
                </a:lnTo>
                <a:lnTo>
                  <a:pt x="85090" y="294766"/>
                </a:lnTo>
                <a:lnTo>
                  <a:pt x="120142" y="279907"/>
                </a:lnTo>
                <a:lnTo>
                  <a:pt x="105283" y="244855"/>
                </a:lnTo>
                <a:close/>
              </a:path>
              <a:path w="2318385" h="339089">
                <a:moveTo>
                  <a:pt x="175640" y="215391"/>
                </a:moveTo>
                <a:lnTo>
                  <a:pt x="140462" y="229996"/>
                </a:lnTo>
                <a:lnTo>
                  <a:pt x="155067" y="265175"/>
                </a:lnTo>
                <a:lnTo>
                  <a:pt x="190246" y="250570"/>
                </a:lnTo>
                <a:lnTo>
                  <a:pt x="175640" y="215391"/>
                </a:lnTo>
                <a:close/>
              </a:path>
              <a:path w="2318385" h="339089">
                <a:moveTo>
                  <a:pt x="246380" y="186562"/>
                </a:moveTo>
                <a:lnTo>
                  <a:pt x="211074" y="200913"/>
                </a:lnTo>
                <a:lnTo>
                  <a:pt x="225425" y="236219"/>
                </a:lnTo>
                <a:lnTo>
                  <a:pt x="260731" y="221868"/>
                </a:lnTo>
                <a:lnTo>
                  <a:pt x="246380" y="186562"/>
                </a:lnTo>
                <a:close/>
              </a:path>
              <a:path w="2318385" h="339089">
                <a:moveTo>
                  <a:pt x="317627" y="158749"/>
                </a:moveTo>
                <a:lnTo>
                  <a:pt x="282067" y="172592"/>
                </a:lnTo>
                <a:lnTo>
                  <a:pt x="295909" y="208025"/>
                </a:lnTo>
                <a:lnTo>
                  <a:pt x="331469" y="194182"/>
                </a:lnTo>
                <a:lnTo>
                  <a:pt x="317627" y="158749"/>
                </a:lnTo>
                <a:close/>
              </a:path>
              <a:path w="2318385" h="339089">
                <a:moveTo>
                  <a:pt x="389763" y="132079"/>
                </a:moveTo>
                <a:lnTo>
                  <a:pt x="385825" y="133476"/>
                </a:lnTo>
                <a:lnTo>
                  <a:pt x="353694" y="145414"/>
                </a:lnTo>
                <a:lnTo>
                  <a:pt x="366903" y="181101"/>
                </a:lnTo>
                <a:lnTo>
                  <a:pt x="398562" y="169417"/>
                </a:lnTo>
                <a:lnTo>
                  <a:pt x="402336" y="168147"/>
                </a:lnTo>
                <a:lnTo>
                  <a:pt x="389763" y="132079"/>
                </a:lnTo>
                <a:close/>
              </a:path>
              <a:path w="2318385" h="339089">
                <a:moveTo>
                  <a:pt x="462280" y="107187"/>
                </a:moveTo>
                <a:lnTo>
                  <a:pt x="451357" y="110616"/>
                </a:lnTo>
                <a:lnTo>
                  <a:pt x="425704" y="119633"/>
                </a:lnTo>
                <a:lnTo>
                  <a:pt x="438276" y="155574"/>
                </a:lnTo>
                <a:lnTo>
                  <a:pt x="463676" y="146684"/>
                </a:lnTo>
                <a:lnTo>
                  <a:pt x="464086" y="146684"/>
                </a:lnTo>
                <a:lnTo>
                  <a:pt x="473963" y="143509"/>
                </a:lnTo>
                <a:lnTo>
                  <a:pt x="462280" y="107187"/>
                </a:lnTo>
                <a:close/>
              </a:path>
              <a:path w="2318385" h="339089">
                <a:moveTo>
                  <a:pt x="464086" y="146684"/>
                </a:moveTo>
                <a:lnTo>
                  <a:pt x="463676" y="146684"/>
                </a:lnTo>
                <a:lnTo>
                  <a:pt x="463295" y="146938"/>
                </a:lnTo>
                <a:lnTo>
                  <a:pt x="464086" y="146684"/>
                </a:lnTo>
                <a:close/>
              </a:path>
              <a:path w="2318385" h="339089">
                <a:moveTo>
                  <a:pt x="535432" y="84073"/>
                </a:moveTo>
                <a:lnTo>
                  <a:pt x="517525" y="89407"/>
                </a:lnTo>
                <a:lnTo>
                  <a:pt x="498475" y="95503"/>
                </a:lnTo>
                <a:lnTo>
                  <a:pt x="510159" y="131825"/>
                </a:lnTo>
                <a:lnTo>
                  <a:pt x="528563" y="125856"/>
                </a:lnTo>
                <a:lnTo>
                  <a:pt x="546100" y="120649"/>
                </a:lnTo>
                <a:lnTo>
                  <a:pt x="535432" y="84073"/>
                </a:lnTo>
                <a:close/>
              </a:path>
              <a:path w="2318385" h="339089">
                <a:moveTo>
                  <a:pt x="528955" y="125729"/>
                </a:moveTo>
                <a:lnTo>
                  <a:pt x="528447" y="125856"/>
                </a:lnTo>
                <a:lnTo>
                  <a:pt x="528955" y="125729"/>
                </a:lnTo>
                <a:close/>
              </a:path>
              <a:path w="2318385" h="339089">
                <a:moveTo>
                  <a:pt x="609219" y="63245"/>
                </a:moveTo>
                <a:lnTo>
                  <a:pt x="584073" y="69849"/>
                </a:lnTo>
                <a:lnTo>
                  <a:pt x="571881" y="73405"/>
                </a:lnTo>
                <a:lnTo>
                  <a:pt x="582676" y="109981"/>
                </a:lnTo>
                <a:lnTo>
                  <a:pt x="594187" y="106552"/>
                </a:lnTo>
                <a:lnTo>
                  <a:pt x="593979" y="106552"/>
                </a:lnTo>
                <a:lnTo>
                  <a:pt x="618870" y="100075"/>
                </a:lnTo>
                <a:lnTo>
                  <a:pt x="609219" y="63245"/>
                </a:lnTo>
                <a:close/>
              </a:path>
              <a:path w="2318385" h="339089">
                <a:moveTo>
                  <a:pt x="594613" y="106425"/>
                </a:moveTo>
                <a:lnTo>
                  <a:pt x="593979" y="106552"/>
                </a:lnTo>
                <a:lnTo>
                  <a:pt x="594187" y="106552"/>
                </a:lnTo>
                <a:lnTo>
                  <a:pt x="594613" y="106425"/>
                </a:lnTo>
                <a:close/>
              </a:path>
              <a:path w="2318385" h="339089">
                <a:moveTo>
                  <a:pt x="683641" y="44703"/>
                </a:moveTo>
                <a:lnTo>
                  <a:pt x="651382" y="52196"/>
                </a:lnTo>
                <a:lnTo>
                  <a:pt x="646176" y="53593"/>
                </a:lnTo>
                <a:lnTo>
                  <a:pt x="655701" y="90423"/>
                </a:lnTo>
                <a:lnTo>
                  <a:pt x="660781" y="89153"/>
                </a:lnTo>
                <a:lnTo>
                  <a:pt x="692404" y="81787"/>
                </a:lnTo>
                <a:lnTo>
                  <a:pt x="683641" y="44703"/>
                </a:lnTo>
                <a:close/>
              </a:path>
              <a:path w="2318385" h="339089">
                <a:moveTo>
                  <a:pt x="759206" y="28955"/>
                </a:moveTo>
                <a:lnTo>
                  <a:pt x="753744" y="29971"/>
                </a:lnTo>
                <a:lnTo>
                  <a:pt x="721487" y="36321"/>
                </a:lnTo>
                <a:lnTo>
                  <a:pt x="728853" y="73659"/>
                </a:lnTo>
                <a:lnTo>
                  <a:pt x="760984" y="67309"/>
                </a:lnTo>
                <a:lnTo>
                  <a:pt x="761269" y="67309"/>
                </a:lnTo>
                <a:lnTo>
                  <a:pt x="765937" y="66420"/>
                </a:lnTo>
                <a:lnTo>
                  <a:pt x="759206" y="28955"/>
                </a:lnTo>
                <a:close/>
              </a:path>
              <a:path w="2318385" h="339089">
                <a:moveTo>
                  <a:pt x="761269" y="67309"/>
                </a:moveTo>
                <a:lnTo>
                  <a:pt x="760984" y="67309"/>
                </a:lnTo>
                <a:lnTo>
                  <a:pt x="760603" y="67436"/>
                </a:lnTo>
                <a:lnTo>
                  <a:pt x="761269" y="67309"/>
                </a:lnTo>
                <a:close/>
              </a:path>
              <a:path w="2318385" h="339089">
                <a:moveTo>
                  <a:pt x="835151" y="16509"/>
                </a:moveTo>
                <a:lnTo>
                  <a:pt x="822960" y="18160"/>
                </a:lnTo>
                <a:lnTo>
                  <a:pt x="797051" y="22351"/>
                </a:lnTo>
                <a:lnTo>
                  <a:pt x="803148" y="59943"/>
                </a:lnTo>
                <a:lnTo>
                  <a:pt x="828801" y="55879"/>
                </a:lnTo>
                <a:lnTo>
                  <a:pt x="828420" y="55879"/>
                </a:lnTo>
                <a:lnTo>
                  <a:pt x="840359" y="54228"/>
                </a:lnTo>
                <a:lnTo>
                  <a:pt x="835151" y="16509"/>
                </a:lnTo>
                <a:close/>
              </a:path>
              <a:path w="2318385" h="339089">
                <a:moveTo>
                  <a:pt x="911606" y="7365"/>
                </a:moveTo>
                <a:lnTo>
                  <a:pt x="893063" y="9143"/>
                </a:lnTo>
                <a:lnTo>
                  <a:pt x="873251" y="11429"/>
                </a:lnTo>
                <a:lnTo>
                  <a:pt x="877824" y="49275"/>
                </a:lnTo>
                <a:lnTo>
                  <a:pt x="897382" y="46989"/>
                </a:lnTo>
                <a:lnTo>
                  <a:pt x="896874" y="46989"/>
                </a:lnTo>
                <a:lnTo>
                  <a:pt x="915288" y="45338"/>
                </a:lnTo>
                <a:lnTo>
                  <a:pt x="911606" y="7365"/>
                </a:lnTo>
                <a:close/>
              </a:path>
              <a:path w="2318385" h="339089">
                <a:moveTo>
                  <a:pt x="988441" y="1777"/>
                </a:moveTo>
                <a:lnTo>
                  <a:pt x="964184" y="3047"/>
                </a:lnTo>
                <a:lnTo>
                  <a:pt x="949960" y="4063"/>
                </a:lnTo>
                <a:lnTo>
                  <a:pt x="952881" y="42163"/>
                </a:lnTo>
                <a:lnTo>
                  <a:pt x="966724" y="41020"/>
                </a:lnTo>
                <a:lnTo>
                  <a:pt x="968743" y="41020"/>
                </a:lnTo>
                <a:lnTo>
                  <a:pt x="990345" y="39877"/>
                </a:lnTo>
                <a:lnTo>
                  <a:pt x="988441" y="1777"/>
                </a:lnTo>
                <a:close/>
              </a:path>
              <a:path w="2318385" h="339089">
                <a:moveTo>
                  <a:pt x="968743" y="41020"/>
                </a:moveTo>
                <a:lnTo>
                  <a:pt x="966724" y="41020"/>
                </a:lnTo>
                <a:lnTo>
                  <a:pt x="966343" y="41147"/>
                </a:lnTo>
                <a:lnTo>
                  <a:pt x="968743" y="41020"/>
                </a:lnTo>
                <a:close/>
              </a:path>
              <a:path w="2318385" h="339089">
                <a:moveTo>
                  <a:pt x="1065530" y="0"/>
                </a:moveTo>
                <a:lnTo>
                  <a:pt x="1036193" y="126"/>
                </a:lnTo>
                <a:lnTo>
                  <a:pt x="1026922" y="380"/>
                </a:lnTo>
                <a:lnTo>
                  <a:pt x="1028065" y="38480"/>
                </a:lnTo>
                <a:lnTo>
                  <a:pt x="1037082" y="38226"/>
                </a:lnTo>
                <a:lnTo>
                  <a:pt x="1036574" y="38226"/>
                </a:lnTo>
                <a:lnTo>
                  <a:pt x="1065657" y="38099"/>
                </a:lnTo>
                <a:lnTo>
                  <a:pt x="1065530" y="0"/>
                </a:lnTo>
                <a:close/>
              </a:path>
              <a:path w="2318385" h="339089">
                <a:moveTo>
                  <a:pt x="1104011" y="507"/>
                </a:moveTo>
                <a:lnTo>
                  <a:pt x="1103376" y="38607"/>
                </a:lnTo>
                <a:lnTo>
                  <a:pt x="1108329" y="38734"/>
                </a:lnTo>
                <a:lnTo>
                  <a:pt x="1107820" y="38734"/>
                </a:lnTo>
                <a:lnTo>
                  <a:pt x="1140968" y="40131"/>
                </a:lnTo>
                <a:lnTo>
                  <a:pt x="1142492" y="2031"/>
                </a:lnTo>
                <a:lnTo>
                  <a:pt x="1109218" y="634"/>
                </a:lnTo>
                <a:lnTo>
                  <a:pt x="1104011" y="507"/>
                </a:lnTo>
                <a:close/>
              </a:path>
              <a:path w="2318385" h="339089">
                <a:moveTo>
                  <a:pt x="1216407" y="42417"/>
                </a:moveTo>
                <a:lnTo>
                  <a:pt x="1180338" y="42417"/>
                </a:lnTo>
                <a:lnTo>
                  <a:pt x="1216152" y="45465"/>
                </a:lnTo>
                <a:lnTo>
                  <a:pt x="1216407" y="42417"/>
                </a:lnTo>
                <a:close/>
              </a:path>
              <a:path w="2318385" h="339089">
                <a:moveTo>
                  <a:pt x="1180973" y="4317"/>
                </a:moveTo>
                <a:lnTo>
                  <a:pt x="1178560" y="42417"/>
                </a:lnTo>
                <a:lnTo>
                  <a:pt x="1180719" y="42544"/>
                </a:lnTo>
                <a:lnTo>
                  <a:pt x="1180338" y="42417"/>
                </a:lnTo>
                <a:lnTo>
                  <a:pt x="1216407" y="42417"/>
                </a:lnTo>
                <a:lnTo>
                  <a:pt x="1219327" y="7619"/>
                </a:lnTo>
                <a:lnTo>
                  <a:pt x="1183386" y="4444"/>
                </a:lnTo>
                <a:lnTo>
                  <a:pt x="1180973" y="4317"/>
                </a:lnTo>
                <a:close/>
              </a:path>
              <a:path w="2318385" h="339089">
                <a:moveTo>
                  <a:pt x="1257554" y="11429"/>
                </a:moveTo>
                <a:lnTo>
                  <a:pt x="1253744" y="49402"/>
                </a:lnTo>
                <a:lnTo>
                  <a:pt x="1291209" y="53974"/>
                </a:lnTo>
                <a:lnTo>
                  <a:pt x="1295781" y="16128"/>
                </a:lnTo>
                <a:lnTo>
                  <a:pt x="1258189" y="11556"/>
                </a:lnTo>
                <a:lnTo>
                  <a:pt x="1257554" y="11429"/>
                </a:lnTo>
                <a:close/>
              </a:path>
              <a:path w="2318385" h="339089">
                <a:moveTo>
                  <a:pt x="1334135" y="21589"/>
                </a:moveTo>
                <a:lnTo>
                  <a:pt x="1328293" y="59181"/>
                </a:lnTo>
                <a:lnTo>
                  <a:pt x="1365885" y="65023"/>
                </a:lnTo>
                <a:lnTo>
                  <a:pt x="1371727" y="27431"/>
                </a:lnTo>
                <a:lnTo>
                  <a:pt x="1334135" y="21589"/>
                </a:lnTo>
                <a:close/>
              </a:path>
              <a:path w="2318385" h="339089">
                <a:moveTo>
                  <a:pt x="1409700" y="34035"/>
                </a:moveTo>
                <a:lnTo>
                  <a:pt x="1403095" y="71500"/>
                </a:lnTo>
                <a:lnTo>
                  <a:pt x="1403858" y="71627"/>
                </a:lnTo>
                <a:lnTo>
                  <a:pt x="1403604" y="71627"/>
                </a:lnTo>
                <a:lnTo>
                  <a:pt x="1440307" y="78612"/>
                </a:lnTo>
                <a:lnTo>
                  <a:pt x="1447292" y="41147"/>
                </a:lnTo>
                <a:lnTo>
                  <a:pt x="1410462" y="34162"/>
                </a:lnTo>
                <a:lnTo>
                  <a:pt x="1409700" y="34035"/>
                </a:lnTo>
                <a:close/>
              </a:path>
              <a:path w="2318385" h="339089">
                <a:moveTo>
                  <a:pt x="1484884" y="48767"/>
                </a:moveTo>
                <a:lnTo>
                  <a:pt x="1477391" y="86105"/>
                </a:lnTo>
                <a:lnTo>
                  <a:pt x="1479931" y="86613"/>
                </a:lnTo>
                <a:lnTo>
                  <a:pt x="1479677" y="86613"/>
                </a:lnTo>
                <a:lnTo>
                  <a:pt x="1514348" y="94106"/>
                </a:lnTo>
                <a:lnTo>
                  <a:pt x="1522476" y="56895"/>
                </a:lnTo>
                <a:lnTo>
                  <a:pt x="1487678" y="49275"/>
                </a:lnTo>
                <a:lnTo>
                  <a:pt x="1484884" y="48767"/>
                </a:lnTo>
                <a:close/>
              </a:path>
              <a:path w="2318385" h="339089">
                <a:moveTo>
                  <a:pt x="1559814" y="65658"/>
                </a:moveTo>
                <a:lnTo>
                  <a:pt x="1551051" y="102742"/>
                </a:lnTo>
                <a:lnTo>
                  <a:pt x="1588135" y="111632"/>
                </a:lnTo>
                <a:lnTo>
                  <a:pt x="1596898" y="74548"/>
                </a:lnTo>
                <a:lnTo>
                  <a:pt x="1559814" y="65658"/>
                </a:lnTo>
                <a:close/>
              </a:path>
              <a:path w="2318385" h="339089">
                <a:moveTo>
                  <a:pt x="1634236" y="84073"/>
                </a:moveTo>
                <a:lnTo>
                  <a:pt x="1624711" y="120903"/>
                </a:lnTo>
                <a:lnTo>
                  <a:pt x="1661541" y="130428"/>
                </a:lnTo>
                <a:lnTo>
                  <a:pt x="1671066" y="93598"/>
                </a:lnTo>
                <a:lnTo>
                  <a:pt x="1634236" y="84073"/>
                </a:lnTo>
                <a:close/>
              </a:path>
              <a:path w="2318385" h="339089">
                <a:moveTo>
                  <a:pt x="1708277" y="103758"/>
                </a:moveTo>
                <a:lnTo>
                  <a:pt x="1697990" y="140461"/>
                </a:lnTo>
                <a:lnTo>
                  <a:pt x="1734566" y="150748"/>
                </a:lnTo>
                <a:lnTo>
                  <a:pt x="1744853" y="114045"/>
                </a:lnTo>
                <a:lnTo>
                  <a:pt x="1708277" y="103758"/>
                </a:lnTo>
                <a:close/>
              </a:path>
              <a:path w="2318385" h="339089">
                <a:moveTo>
                  <a:pt x="1781810" y="124713"/>
                </a:moveTo>
                <a:lnTo>
                  <a:pt x="1770888" y="161289"/>
                </a:lnTo>
                <a:lnTo>
                  <a:pt x="1807464" y="172084"/>
                </a:lnTo>
                <a:lnTo>
                  <a:pt x="1818259" y="135635"/>
                </a:lnTo>
                <a:lnTo>
                  <a:pt x="1781810" y="124713"/>
                </a:lnTo>
                <a:close/>
              </a:path>
              <a:path w="2318385" h="339089">
                <a:moveTo>
                  <a:pt x="1854962" y="146684"/>
                </a:moveTo>
                <a:lnTo>
                  <a:pt x="1843659" y="183133"/>
                </a:lnTo>
                <a:lnTo>
                  <a:pt x="1879981" y="194436"/>
                </a:lnTo>
                <a:lnTo>
                  <a:pt x="1891411" y="158114"/>
                </a:lnTo>
                <a:lnTo>
                  <a:pt x="1854962" y="146684"/>
                </a:lnTo>
                <a:close/>
              </a:path>
              <a:path w="2318385" h="339089">
                <a:moveTo>
                  <a:pt x="1927860" y="169671"/>
                </a:moveTo>
                <a:lnTo>
                  <a:pt x="1916176" y="205866"/>
                </a:lnTo>
                <a:lnTo>
                  <a:pt x="1952370" y="217677"/>
                </a:lnTo>
                <a:lnTo>
                  <a:pt x="1964182" y="181482"/>
                </a:lnTo>
                <a:lnTo>
                  <a:pt x="1927860" y="169671"/>
                </a:lnTo>
                <a:close/>
              </a:path>
              <a:path w="2318385" h="339089">
                <a:moveTo>
                  <a:pt x="2000377" y="193166"/>
                </a:moveTo>
                <a:lnTo>
                  <a:pt x="1988566" y="229488"/>
                </a:lnTo>
                <a:lnTo>
                  <a:pt x="1990090" y="229869"/>
                </a:lnTo>
                <a:lnTo>
                  <a:pt x="1989835" y="229869"/>
                </a:lnTo>
                <a:lnTo>
                  <a:pt x="2024633" y="241426"/>
                </a:lnTo>
                <a:lnTo>
                  <a:pt x="2036698" y="205358"/>
                </a:lnTo>
                <a:lnTo>
                  <a:pt x="2000377" y="193166"/>
                </a:lnTo>
                <a:close/>
              </a:path>
              <a:path w="2318385" h="339089">
                <a:moveTo>
                  <a:pt x="2072767" y="217423"/>
                </a:moveTo>
                <a:lnTo>
                  <a:pt x="2060702" y="253618"/>
                </a:lnTo>
                <a:lnTo>
                  <a:pt x="2070227" y="256666"/>
                </a:lnTo>
                <a:lnTo>
                  <a:pt x="2096643" y="265810"/>
                </a:lnTo>
                <a:lnTo>
                  <a:pt x="2108962" y="229742"/>
                </a:lnTo>
                <a:lnTo>
                  <a:pt x="2072767" y="217423"/>
                </a:lnTo>
                <a:close/>
              </a:path>
              <a:path w="2318385" h="339089">
                <a:moveTo>
                  <a:pt x="2145030" y="242061"/>
                </a:moveTo>
                <a:lnTo>
                  <a:pt x="2132710" y="278129"/>
                </a:lnTo>
                <a:lnTo>
                  <a:pt x="2150491" y="284098"/>
                </a:lnTo>
                <a:lnTo>
                  <a:pt x="2168652" y="290448"/>
                </a:lnTo>
                <a:lnTo>
                  <a:pt x="2181225" y="254507"/>
                </a:lnTo>
                <a:lnTo>
                  <a:pt x="2162810" y="248030"/>
                </a:lnTo>
                <a:lnTo>
                  <a:pt x="2145030" y="242061"/>
                </a:lnTo>
                <a:close/>
              </a:path>
              <a:path w="2318385" h="339089">
                <a:moveTo>
                  <a:pt x="2228722" y="230631"/>
                </a:moveTo>
                <a:lnTo>
                  <a:pt x="2191131" y="338581"/>
                </a:lnTo>
                <a:lnTo>
                  <a:pt x="2317877" y="322198"/>
                </a:lnTo>
                <a:lnTo>
                  <a:pt x="2304893" y="308863"/>
                </a:lnTo>
                <a:lnTo>
                  <a:pt x="2221610" y="308863"/>
                </a:lnTo>
                <a:lnTo>
                  <a:pt x="2204593" y="303021"/>
                </a:lnTo>
                <a:lnTo>
                  <a:pt x="2217166" y="266953"/>
                </a:lnTo>
                <a:lnTo>
                  <a:pt x="2264087" y="266953"/>
                </a:lnTo>
                <a:lnTo>
                  <a:pt x="2228722" y="230631"/>
                </a:lnTo>
                <a:close/>
              </a:path>
              <a:path w="2318385" h="339089">
                <a:moveTo>
                  <a:pt x="2217166" y="266953"/>
                </a:moveTo>
                <a:lnTo>
                  <a:pt x="2204593" y="303021"/>
                </a:lnTo>
                <a:lnTo>
                  <a:pt x="2221610" y="308863"/>
                </a:lnTo>
                <a:lnTo>
                  <a:pt x="2234184" y="272922"/>
                </a:lnTo>
                <a:lnTo>
                  <a:pt x="2217166" y="266953"/>
                </a:lnTo>
                <a:close/>
              </a:path>
              <a:path w="2318385" h="339089">
                <a:moveTo>
                  <a:pt x="2264087" y="266953"/>
                </a:moveTo>
                <a:lnTo>
                  <a:pt x="2217166" y="266953"/>
                </a:lnTo>
                <a:lnTo>
                  <a:pt x="2234184" y="272922"/>
                </a:lnTo>
                <a:lnTo>
                  <a:pt x="2221610" y="308863"/>
                </a:lnTo>
                <a:lnTo>
                  <a:pt x="2304893" y="308863"/>
                </a:lnTo>
                <a:lnTo>
                  <a:pt x="2264087" y="266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/>
          <p:cNvSpPr/>
          <p:nvPr/>
        </p:nvSpPr>
        <p:spPr>
          <a:xfrm>
            <a:off x="1272666" y="4337690"/>
            <a:ext cx="4534535" cy="702310"/>
          </a:xfrm>
          <a:custGeom>
            <a:avLst/>
            <a:gdLst/>
            <a:ahLst/>
            <a:cxnLst/>
            <a:rect l="l" t="t" r="r" b="b"/>
            <a:pathLst>
              <a:path w="4534535" h="702310">
                <a:moveTo>
                  <a:pt x="34290" y="623696"/>
                </a:moveTo>
                <a:lnTo>
                  <a:pt x="0" y="640206"/>
                </a:lnTo>
                <a:lnTo>
                  <a:pt x="16510" y="674496"/>
                </a:lnTo>
                <a:lnTo>
                  <a:pt x="50800" y="657986"/>
                </a:lnTo>
                <a:lnTo>
                  <a:pt x="34290" y="623696"/>
                </a:lnTo>
                <a:close/>
              </a:path>
              <a:path w="4534535" h="702310">
                <a:moveTo>
                  <a:pt x="102997" y="590676"/>
                </a:moveTo>
                <a:lnTo>
                  <a:pt x="68707" y="607186"/>
                </a:lnTo>
                <a:lnTo>
                  <a:pt x="85217" y="641476"/>
                </a:lnTo>
                <a:lnTo>
                  <a:pt x="119507" y="624966"/>
                </a:lnTo>
                <a:lnTo>
                  <a:pt x="102997" y="590676"/>
                </a:lnTo>
                <a:close/>
              </a:path>
              <a:path w="4534535" h="702310">
                <a:moveTo>
                  <a:pt x="171704" y="557656"/>
                </a:moveTo>
                <a:lnTo>
                  <a:pt x="137414" y="574166"/>
                </a:lnTo>
                <a:lnTo>
                  <a:pt x="153924" y="608456"/>
                </a:lnTo>
                <a:lnTo>
                  <a:pt x="188214" y="591946"/>
                </a:lnTo>
                <a:lnTo>
                  <a:pt x="171704" y="557656"/>
                </a:lnTo>
                <a:close/>
              </a:path>
              <a:path w="4534535" h="702310">
                <a:moveTo>
                  <a:pt x="240411" y="524636"/>
                </a:moveTo>
                <a:lnTo>
                  <a:pt x="205994" y="541146"/>
                </a:lnTo>
                <a:lnTo>
                  <a:pt x="222504" y="575563"/>
                </a:lnTo>
                <a:lnTo>
                  <a:pt x="256921" y="559053"/>
                </a:lnTo>
                <a:lnTo>
                  <a:pt x="240411" y="524636"/>
                </a:lnTo>
                <a:close/>
              </a:path>
              <a:path w="4534535" h="702310">
                <a:moveTo>
                  <a:pt x="309499" y="492124"/>
                </a:moveTo>
                <a:lnTo>
                  <a:pt x="274955" y="508253"/>
                </a:lnTo>
                <a:lnTo>
                  <a:pt x="291211" y="542797"/>
                </a:lnTo>
                <a:lnTo>
                  <a:pt x="325628" y="526541"/>
                </a:lnTo>
                <a:lnTo>
                  <a:pt x="309499" y="492124"/>
                </a:lnTo>
                <a:close/>
              </a:path>
              <a:path w="4534535" h="702310">
                <a:moveTo>
                  <a:pt x="378587" y="459612"/>
                </a:moveTo>
                <a:lnTo>
                  <a:pt x="375412" y="461136"/>
                </a:lnTo>
                <a:lnTo>
                  <a:pt x="343916" y="475868"/>
                </a:lnTo>
                <a:lnTo>
                  <a:pt x="360172" y="510412"/>
                </a:lnTo>
                <a:lnTo>
                  <a:pt x="391541" y="495553"/>
                </a:lnTo>
                <a:lnTo>
                  <a:pt x="391691" y="495553"/>
                </a:lnTo>
                <a:lnTo>
                  <a:pt x="394462" y="494283"/>
                </a:lnTo>
                <a:lnTo>
                  <a:pt x="378587" y="459612"/>
                </a:lnTo>
                <a:close/>
              </a:path>
              <a:path w="4534535" h="702310">
                <a:moveTo>
                  <a:pt x="391691" y="495553"/>
                </a:moveTo>
                <a:lnTo>
                  <a:pt x="391541" y="495553"/>
                </a:lnTo>
                <a:lnTo>
                  <a:pt x="391691" y="495553"/>
                </a:lnTo>
                <a:close/>
              </a:path>
              <a:path w="4534535" h="702310">
                <a:moveTo>
                  <a:pt x="447928" y="427989"/>
                </a:moveTo>
                <a:lnTo>
                  <a:pt x="413258" y="443864"/>
                </a:lnTo>
                <a:lnTo>
                  <a:pt x="429133" y="478408"/>
                </a:lnTo>
                <a:lnTo>
                  <a:pt x="463803" y="462660"/>
                </a:lnTo>
                <a:lnTo>
                  <a:pt x="447928" y="427989"/>
                </a:lnTo>
                <a:close/>
              </a:path>
              <a:path w="4534535" h="702310">
                <a:moveTo>
                  <a:pt x="517525" y="396366"/>
                </a:moveTo>
                <a:lnTo>
                  <a:pt x="482600" y="412114"/>
                </a:lnTo>
                <a:lnTo>
                  <a:pt x="498475" y="446785"/>
                </a:lnTo>
                <a:lnTo>
                  <a:pt x="517144" y="438276"/>
                </a:lnTo>
                <a:lnTo>
                  <a:pt x="532891" y="431291"/>
                </a:lnTo>
                <a:lnTo>
                  <a:pt x="517525" y="396366"/>
                </a:lnTo>
                <a:close/>
              </a:path>
              <a:path w="4534535" h="702310">
                <a:moveTo>
                  <a:pt x="517175" y="438276"/>
                </a:moveTo>
                <a:lnTo>
                  <a:pt x="516890" y="438403"/>
                </a:lnTo>
                <a:lnTo>
                  <a:pt x="517175" y="438276"/>
                </a:lnTo>
                <a:close/>
              </a:path>
              <a:path w="4534535" h="702310">
                <a:moveTo>
                  <a:pt x="587375" y="365759"/>
                </a:moveTo>
                <a:lnTo>
                  <a:pt x="552450" y="381126"/>
                </a:lnTo>
                <a:lnTo>
                  <a:pt x="567816" y="415924"/>
                </a:lnTo>
                <a:lnTo>
                  <a:pt x="602615" y="400557"/>
                </a:lnTo>
                <a:lnTo>
                  <a:pt x="587375" y="365759"/>
                </a:lnTo>
                <a:close/>
              </a:path>
              <a:path w="4534535" h="702310">
                <a:moveTo>
                  <a:pt x="657606" y="335406"/>
                </a:moveTo>
                <a:lnTo>
                  <a:pt x="627760" y="347852"/>
                </a:lnTo>
                <a:lnTo>
                  <a:pt x="622172" y="350392"/>
                </a:lnTo>
                <a:lnTo>
                  <a:pt x="637540" y="385190"/>
                </a:lnTo>
                <a:lnTo>
                  <a:pt x="642697" y="383031"/>
                </a:lnTo>
                <a:lnTo>
                  <a:pt x="672338" y="370585"/>
                </a:lnTo>
                <a:lnTo>
                  <a:pt x="657606" y="335406"/>
                </a:lnTo>
                <a:close/>
              </a:path>
              <a:path w="4534535" h="702310">
                <a:moveTo>
                  <a:pt x="643001" y="382904"/>
                </a:moveTo>
                <a:lnTo>
                  <a:pt x="642620" y="383031"/>
                </a:lnTo>
                <a:lnTo>
                  <a:pt x="643001" y="382904"/>
                </a:lnTo>
                <a:close/>
              </a:path>
              <a:path w="4534535" h="702310">
                <a:moveTo>
                  <a:pt x="727964" y="306069"/>
                </a:moveTo>
                <a:lnTo>
                  <a:pt x="692785" y="320674"/>
                </a:lnTo>
                <a:lnTo>
                  <a:pt x="707516" y="355853"/>
                </a:lnTo>
                <a:lnTo>
                  <a:pt x="742569" y="341121"/>
                </a:lnTo>
                <a:lnTo>
                  <a:pt x="727964" y="306069"/>
                </a:lnTo>
                <a:close/>
              </a:path>
              <a:path w="4534535" h="702310">
                <a:moveTo>
                  <a:pt x="798957" y="277367"/>
                </a:moveTo>
                <a:lnTo>
                  <a:pt x="763524" y="291337"/>
                </a:lnTo>
                <a:lnTo>
                  <a:pt x="777494" y="326770"/>
                </a:lnTo>
                <a:lnTo>
                  <a:pt x="812927" y="312800"/>
                </a:lnTo>
                <a:lnTo>
                  <a:pt x="798957" y="277367"/>
                </a:lnTo>
                <a:close/>
              </a:path>
              <a:path w="4534535" h="702310">
                <a:moveTo>
                  <a:pt x="869950" y="249554"/>
                </a:moveTo>
                <a:lnTo>
                  <a:pt x="834390" y="263397"/>
                </a:lnTo>
                <a:lnTo>
                  <a:pt x="848360" y="298957"/>
                </a:lnTo>
                <a:lnTo>
                  <a:pt x="883793" y="284987"/>
                </a:lnTo>
                <a:lnTo>
                  <a:pt x="869950" y="249554"/>
                </a:lnTo>
                <a:close/>
              </a:path>
              <a:path w="4534535" h="702310">
                <a:moveTo>
                  <a:pt x="941832" y="222884"/>
                </a:moveTo>
                <a:lnTo>
                  <a:pt x="906018" y="235965"/>
                </a:lnTo>
                <a:lnTo>
                  <a:pt x="919099" y="271779"/>
                </a:lnTo>
                <a:lnTo>
                  <a:pt x="954913" y="258698"/>
                </a:lnTo>
                <a:lnTo>
                  <a:pt x="941832" y="222884"/>
                </a:lnTo>
                <a:close/>
              </a:path>
              <a:path w="4534535" h="702310">
                <a:moveTo>
                  <a:pt x="1013968" y="196722"/>
                </a:moveTo>
                <a:lnTo>
                  <a:pt x="1012063" y="197357"/>
                </a:lnTo>
                <a:lnTo>
                  <a:pt x="977646" y="209803"/>
                </a:lnTo>
                <a:lnTo>
                  <a:pt x="990600" y="245617"/>
                </a:lnTo>
                <a:lnTo>
                  <a:pt x="1024763" y="233171"/>
                </a:lnTo>
                <a:lnTo>
                  <a:pt x="1024915" y="233171"/>
                </a:lnTo>
                <a:lnTo>
                  <a:pt x="1025906" y="232790"/>
                </a:lnTo>
                <a:lnTo>
                  <a:pt x="1013968" y="196722"/>
                </a:lnTo>
                <a:close/>
              </a:path>
              <a:path w="4534535" h="702310">
                <a:moveTo>
                  <a:pt x="1024915" y="233171"/>
                </a:moveTo>
                <a:lnTo>
                  <a:pt x="1024763" y="233171"/>
                </a:lnTo>
                <a:lnTo>
                  <a:pt x="1024255" y="233425"/>
                </a:lnTo>
                <a:lnTo>
                  <a:pt x="1024915" y="233171"/>
                </a:lnTo>
                <a:close/>
              </a:path>
              <a:path w="4534535" h="702310">
                <a:moveTo>
                  <a:pt x="1086231" y="172592"/>
                </a:moveTo>
                <a:lnTo>
                  <a:pt x="1050036" y="184657"/>
                </a:lnTo>
                <a:lnTo>
                  <a:pt x="1062101" y="220852"/>
                </a:lnTo>
                <a:lnTo>
                  <a:pt x="1098296" y="208787"/>
                </a:lnTo>
                <a:lnTo>
                  <a:pt x="1086231" y="172592"/>
                </a:lnTo>
                <a:close/>
              </a:path>
              <a:path w="4534535" h="702310">
                <a:moveTo>
                  <a:pt x="1159256" y="148970"/>
                </a:moveTo>
                <a:lnTo>
                  <a:pt x="1142111" y="154050"/>
                </a:lnTo>
                <a:lnTo>
                  <a:pt x="1122426" y="160654"/>
                </a:lnTo>
                <a:lnTo>
                  <a:pt x="1134364" y="196722"/>
                </a:lnTo>
                <a:lnTo>
                  <a:pt x="1153406" y="190499"/>
                </a:lnTo>
                <a:lnTo>
                  <a:pt x="1170178" y="185546"/>
                </a:lnTo>
                <a:lnTo>
                  <a:pt x="1159256" y="148970"/>
                </a:lnTo>
                <a:close/>
              </a:path>
              <a:path w="4534535" h="702310">
                <a:moveTo>
                  <a:pt x="1153795" y="190372"/>
                </a:moveTo>
                <a:lnTo>
                  <a:pt x="1153287" y="190499"/>
                </a:lnTo>
                <a:lnTo>
                  <a:pt x="1153795" y="190372"/>
                </a:lnTo>
                <a:close/>
              </a:path>
              <a:path w="4534535" h="702310">
                <a:moveTo>
                  <a:pt x="1232408" y="127253"/>
                </a:moveTo>
                <a:lnTo>
                  <a:pt x="1195832" y="138175"/>
                </a:lnTo>
                <a:lnTo>
                  <a:pt x="1206627" y="174624"/>
                </a:lnTo>
                <a:lnTo>
                  <a:pt x="1243203" y="163829"/>
                </a:lnTo>
                <a:lnTo>
                  <a:pt x="1232408" y="127253"/>
                </a:lnTo>
                <a:close/>
              </a:path>
              <a:path w="4534535" h="702310">
                <a:moveTo>
                  <a:pt x="1306449" y="106679"/>
                </a:moveTo>
                <a:lnTo>
                  <a:pt x="1273556" y="115061"/>
                </a:lnTo>
                <a:lnTo>
                  <a:pt x="1268857" y="116458"/>
                </a:lnTo>
                <a:lnTo>
                  <a:pt x="1279779" y="153034"/>
                </a:lnTo>
                <a:lnTo>
                  <a:pt x="1283550" y="151891"/>
                </a:lnTo>
                <a:lnTo>
                  <a:pt x="1283335" y="151891"/>
                </a:lnTo>
                <a:lnTo>
                  <a:pt x="1315847" y="143636"/>
                </a:lnTo>
                <a:lnTo>
                  <a:pt x="1306449" y="106679"/>
                </a:lnTo>
                <a:close/>
              </a:path>
              <a:path w="4534535" h="702310">
                <a:moveTo>
                  <a:pt x="1283970" y="151764"/>
                </a:moveTo>
                <a:lnTo>
                  <a:pt x="1283335" y="151891"/>
                </a:lnTo>
                <a:lnTo>
                  <a:pt x="1283550" y="151891"/>
                </a:lnTo>
                <a:lnTo>
                  <a:pt x="1283970" y="151764"/>
                </a:lnTo>
                <a:close/>
              </a:path>
              <a:path w="4534535" h="702310">
                <a:moveTo>
                  <a:pt x="1380236" y="87756"/>
                </a:moveTo>
                <a:lnTo>
                  <a:pt x="1343406" y="97281"/>
                </a:lnTo>
                <a:lnTo>
                  <a:pt x="1352804" y="134111"/>
                </a:lnTo>
                <a:lnTo>
                  <a:pt x="1389761" y="124713"/>
                </a:lnTo>
                <a:lnTo>
                  <a:pt x="1380236" y="87756"/>
                </a:lnTo>
                <a:close/>
              </a:path>
              <a:path w="4534535" h="702310">
                <a:moveTo>
                  <a:pt x="1455293" y="70611"/>
                </a:moveTo>
                <a:lnTo>
                  <a:pt x="1417955" y="78612"/>
                </a:lnTo>
                <a:lnTo>
                  <a:pt x="1425956" y="115823"/>
                </a:lnTo>
                <a:lnTo>
                  <a:pt x="1463294" y="107822"/>
                </a:lnTo>
                <a:lnTo>
                  <a:pt x="1455293" y="70611"/>
                </a:lnTo>
                <a:close/>
              </a:path>
              <a:path w="4534535" h="702310">
                <a:moveTo>
                  <a:pt x="1529715" y="54609"/>
                </a:moveTo>
                <a:lnTo>
                  <a:pt x="1492504" y="62610"/>
                </a:lnTo>
                <a:lnTo>
                  <a:pt x="1500505" y="99821"/>
                </a:lnTo>
                <a:lnTo>
                  <a:pt x="1537716" y="91820"/>
                </a:lnTo>
                <a:lnTo>
                  <a:pt x="1529715" y="54609"/>
                </a:lnTo>
                <a:close/>
              </a:path>
              <a:path w="4534535" h="702310">
                <a:moveTo>
                  <a:pt x="1605280" y="40512"/>
                </a:moveTo>
                <a:lnTo>
                  <a:pt x="1567815" y="47370"/>
                </a:lnTo>
                <a:lnTo>
                  <a:pt x="1574546" y="84835"/>
                </a:lnTo>
                <a:lnTo>
                  <a:pt x="1612011" y="77977"/>
                </a:lnTo>
                <a:lnTo>
                  <a:pt x="1605280" y="40512"/>
                </a:lnTo>
                <a:close/>
              </a:path>
              <a:path w="4534535" h="702310">
                <a:moveTo>
                  <a:pt x="1681480" y="28574"/>
                </a:moveTo>
                <a:lnTo>
                  <a:pt x="1643380" y="34416"/>
                </a:lnTo>
                <a:lnTo>
                  <a:pt x="1649222" y="72135"/>
                </a:lnTo>
                <a:lnTo>
                  <a:pt x="1681988" y="66928"/>
                </a:lnTo>
                <a:lnTo>
                  <a:pt x="1682411" y="66928"/>
                </a:lnTo>
                <a:lnTo>
                  <a:pt x="1686433" y="66293"/>
                </a:lnTo>
                <a:lnTo>
                  <a:pt x="1681480" y="28574"/>
                </a:lnTo>
                <a:close/>
              </a:path>
              <a:path w="4534535" h="702310">
                <a:moveTo>
                  <a:pt x="1682411" y="66928"/>
                </a:moveTo>
                <a:lnTo>
                  <a:pt x="1681988" y="66928"/>
                </a:lnTo>
                <a:lnTo>
                  <a:pt x="1681607" y="67055"/>
                </a:lnTo>
                <a:lnTo>
                  <a:pt x="1682411" y="66928"/>
                </a:lnTo>
                <a:close/>
              </a:path>
              <a:path w="4534535" h="702310">
                <a:moveTo>
                  <a:pt x="1757426" y="18668"/>
                </a:moveTo>
                <a:lnTo>
                  <a:pt x="1744852" y="20065"/>
                </a:lnTo>
                <a:lnTo>
                  <a:pt x="1719199" y="23494"/>
                </a:lnTo>
                <a:lnTo>
                  <a:pt x="1724278" y="61340"/>
                </a:lnTo>
                <a:lnTo>
                  <a:pt x="1749678" y="57911"/>
                </a:lnTo>
                <a:lnTo>
                  <a:pt x="1749171" y="57911"/>
                </a:lnTo>
                <a:lnTo>
                  <a:pt x="1761616" y="56514"/>
                </a:lnTo>
                <a:lnTo>
                  <a:pt x="1757426" y="18668"/>
                </a:lnTo>
                <a:close/>
              </a:path>
              <a:path w="4534535" h="702310">
                <a:moveTo>
                  <a:pt x="1833752" y="10794"/>
                </a:moveTo>
                <a:lnTo>
                  <a:pt x="1813940" y="12445"/>
                </a:lnTo>
                <a:lnTo>
                  <a:pt x="1795272" y="14477"/>
                </a:lnTo>
                <a:lnTo>
                  <a:pt x="1799463" y="52450"/>
                </a:lnTo>
                <a:lnTo>
                  <a:pt x="1817751" y="50418"/>
                </a:lnTo>
                <a:lnTo>
                  <a:pt x="1817370" y="50418"/>
                </a:lnTo>
                <a:lnTo>
                  <a:pt x="1836927" y="48767"/>
                </a:lnTo>
                <a:lnTo>
                  <a:pt x="1833752" y="10794"/>
                </a:lnTo>
                <a:close/>
              </a:path>
              <a:path w="4534535" h="702310">
                <a:moveTo>
                  <a:pt x="1910207" y="5079"/>
                </a:moveTo>
                <a:lnTo>
                  <a:pt x="1883283" y="6603"/>
                </a:lnTo>
                <a:lnTo>
                  <a:pt x="1871726" y="7619"/>
                </a:lnTo>
                <a:lnTo>
                  <a:pt x="1874901" y="45592"/>
                </a:lnTo>
                <a:lnTo>
                  <a:pt x="1886331" y="44576"/>
                </a:lnTo>
                <a:lnTo>
                  <a:pt x="1887864" y="44576"/>
                </a:lnTo>
                <a:lnTo>
                  <a:pt x="1912365" y="43052"/>
                </a:lnTo>
                <a:lnTo>
                  <a:pt x="1910207" y="5079"/>
                </a:lnTo>
                <a:close/>
              </a:path>
              <a:path w="4534535" h="702310">
                <a:moveTo>
                  <a:pt x="1887864" y="44576"/>
                </a:moveTo>
                <a:lnTo>
                  <a:pt x="1886331" y="44576"/>
                </a:lnTo>
                <a:lnTo>
                  <a:pt x="1885823" y="44703"/>
                </a:lnTo>
                <a:lnTo>
                  <a:pt x="1887864" y="44576"/>
                </a:lnTo>
                <a:close/>
              </a:path>
              <a:path w="4534535" h="702310">
                <a:moveTo>
                  <a:pt x="1986788" y="1396"/>
                </a:moveTo>
                <a:lnTo>
                  <a:pt x="1953387" y="2539"/>
                </a:lnTo>
                <a:lnTo>
                  <a:pt x="1948180" y="2793"/>
                </a:lnTo>
                <a:lnTo>
                  <a:pt x="1950465" y="40893"/>
                </a:lnTo>
                <a:lnTo>
                  <a:pt x="1955291" y="40512"/>
                </a:lnTo>
                <a:lnTo>
                  <a:pt x="1958481" y="40512"/>
                </a:lnTo>
                <a:lnTo>
                  <a:pt x="1988058" y="39496"/>
                </a:lnTo>
                <a:lnTo>
                  <a:pt x="1986788" y="1396"/>
                </a:lnTo>
                <a:close/>
              </a:path>
              <a:path w="4534535" h="702310">
                <a:moveTo>
                  <a:pt x="1958481" y="40512"/>
                </a:moveTo>
                <a:lnTo>
                  <a:pt x="1955291" y="40512"/>
                </a:lnTo>
                <a:lnTo>
                  <a:pt x="1954784" y="40639"/>
                </a:lnTo>
                <a:lnTo>
                  <a:pt x="1958481" y="40512"/>
                </a:lnTo>
                <a:close/>
              </a:path>
              <a:path w="4534535" h="702310">
                <a:moveTo>
                  <a:pt x="2063496" y="0"/>
                </a:moveTo>
                <a:lnTo>
                  <a:pt x="2025396" y="253"/>
                </a:lnTo>
                <a:lnTo>
                  <a:pt x="2025523" y="38353"/>
                </a:lnTo>
                <a:lnTo>
                  <a:pt x="2063623" y="38099"/>
                </a:lnTo>
                <a:lnTo>
                  <a:pt x="2063496" y="0"/>
                </a:lnTo>
                <a:close/>
              </a:path>
              <a:path w="4534535" h="702310">
                <a:moveTo>
                  <a:pt x="2102104" y="0"/>
                </a:moveTo>
                <a:lnTo>
                  <a:pt x="2101215" y="38099"/>
                </a:lnTo>
                <a:lnTo>
                  <a:pt x="2139315" y="38861"/>
                </a:lnTo>
                <a:lnTo>
                  <a:pt x="2140204" y="761"/>
                </a:lnTo>
                <a:lnTo>
                  <a:pt x="2102104" y="0"/>
                </a:lnTo>
                <a:close/>
              </a:path>
              <a:path w="4534535" h="702310">
                <a:moveTo>
                  <a:pt x="2178685" y="1904"/>
                </a:moveTo>
                <a:lnTo>
                  <a:pt x="2176907" y="40004"/>
                </a:lnTo>
                <a:lnTo>
                  <a:pt x="2215007" y="41782"/>
                </a:lnTo>
                <a:lnTo>
                  <a:pt x="2216785" y="3682"/>
                </a:lnTo>
                <a:lnTo>
                  <a:pt x="2178685" y="1904"/>
                </a:lnTo>
                <a:close/>
              </a:path>
              <a:path w="4534535" h="702310">
                <a:moveTo>
                  <a:pt x="2255266" y="5968"/>
                </a:moveTo>
                <a:lnTo>
                  <a:pt x="2252599" y="43941"/>
                </a:lnTo>
                <a:lnTo>
                  <a:pt x="2290572" y="46608"/>
                </a:lnTo>
                <a:lnTo>
                  <a:pt x="2293239" y="8635"/>
                </a:lnTo>
                <a:lnTo>
                  <a:pt x="2255266" y="5968"/>
                </a:lnTo>
                <a:close/>
              </a:path>
              <a:path w="4534535" h="702310">
                <a:moveTo>
                  <a:pt x="2331720" y="11810"/>
                </a:moveTo>
                <a:lnTo>
                  <a:pt x="2328037" y="49783"/>
                </a:lnTo>
                <a:lnTo>
                  <a:pt x="2366010" y="53339"/>
                </a:lnTo>
                <a:lnTo>
                  <a:pt x="2369693" y="15493"/>
                </a:lnTo>
                <a:lnTo>
                  <a:pt x="2331720" y="11810"/>
                </a:lnTo>
                <a:close/>
              </a:path>
              <a:path w="4534535" h="702310">
                <a:moveTo>
                  <a:pt x="2407920" y="19684"/>
                </a:moveTo>
                <a:lnTo>
                  <a:pt x="2403475" y="57530"/>
                </a:lnTo>
                <a:lnTo>
                  <a:pt x="2441321" y="61848"/>
                </a:lnTo>
                <a:lnTo>
                  <a:pt x="2445766" y="24002"/>
                </a:lnTo>
                <a:lnTo>
                  <a:pt x="2407920" y="19684"/>
                </a:lnTo>
                <a:close/>
              </a:path>
              <a:path w="4534535" h="702310">
                <a:moveTo>
                  <a:pt x="2483993" y="29082"/>
                </a:moveTo>
                <a:lnTo>
                  <a:pt x="2478659" y="66801"/>
                </a:lnTo>
                <a:lnTo>
                  <a:pt x="2516378" y="72135"/>
                </a:lnTo>
                <a:lnTo>
                  <a:pt x="2521712" y="34289"/>
                </a:lnTo>
                <a:lnTo>
                  <a:pt x="2483993" y="29082"/>
                </a:lnTo>
                <a:close/>
              </a:path>
              <a:path w="4534535" h="702310">
                <a:moveTo>
                  <a:pt x="2559685" y="40258"/>
                </a:moveTo>
                <a:lnTo>
                  <a:pt x="2553716" y="77850"/>
                </a:lnTo>
                <a:lnTo>
                  <a:pt x="2591308" y="83819"/>
                </a:lnTo>
                <a:lnTo>
                  <a:pt x="2597277" y="46227"/>
                </a:lnTo>
                <a:lnTo>
                  <a:pt x="2559685" y="40258"/>
                </a:lnTo>
                <a:close/>
              </a:path>
              <a:path w="4534535" h="702310">
                <a:moveTo>
                  <a:pt x="2635250" y="52831"/>
                </a:moveTo>
                <a:lnTo>
                  <a:pt x="2628519" y="90296"/>
                </a:lnTo>
                <a:lnTo>
                  <a:pt x="2665984" y="97027"/>
                </a:lnTo>
                <a:lnTo>
                  <a:pt x="2672715" y="59562"/>
                </a:lnTo>
                <a:lnTo>
                  <a:pt x="2635250" y="52831"/>
                </a:lnTo>
                <a:close/>
              </a:path>
              <a:path w="4534535" h="702310">
                <a:moveTo>
                  <a:pt x="2710561" y="67055"/>
                </a:moveTo>
                <a:lnTo>
                  <a:pt x="2702941" y="104393"/>
                </a:lnTo>
                <a:lnTo>
                  <a:pt x="2740152" y="112140"/>
                </a:lnTo>
                <a:lnTo>
                  <a:pt x="2747899" y="74802"/>
                </a:lnTo>
                <a:lnTo>
                  <a:pt x="2710561" y="67055"/>
                </a:lnTo>
                <a:close/>
              </a:path>
              <a:path w="4534535" h="702310">
                <a:moveTo>
                  <a:pt x="2785237" y="82422"/>
                </a:moveTo>
                <a:lnTo>
                  <a:pt x="2777490" y="119760"/>
                </a:lnTo>
                <a:lnTo>
                  <a:pt x="2814828" y="127507"/>
                </a:lnTo>
                <a:lnTo>
                  <a:pt x="2822575" y="90169"/>
                </a:lnTo>
                <a:lnTo>
                  <a:pt x="2785237" y="82422"/>
                </a:lnTo>
                <a:close/>
              </a:path>
              <a:path w="4534535" h="702310">
                <a:moveTo>
                  <a:pt x="2860167" y="98932"/>
                </a:moveTo>
                <a:lnTo>
                  <a:pt x="2851404" y="136016"/>
                </a:lnTo>
                <a:lnTo>
                  <a:pt x="2888361" y="144779"/>
                </a:lnTo>
                <a:lnTo>
                  <a:pt x="2897251" y="107822"/>
                </a:lnTo>
                <a:lnTo>
                  <a:pt x="2860167" y="98932"/>
                </a:lnTo>
                <a:close/>
              </a:path>
              <a:path w="4534535" h="702310">
                <a:moveTo>
                  <a:pt x="2934335" y="116585"/>
                </a:moveTo>
                <a:lnTo>
                  <a:pt x="2925445" y="153669"/>
                </a:lnTo>
                <a:lnTo>
                  <a:pt x="2962529" y="162559"/>
                </a:lnTo>
                <a:lnTo>
                  <a:pt x="2971419" y="125475"/>
                </a:lnTo>
                <a:lnTo>
                  <a:pt x="2934335" y="116585"/>
                </a:lnTo>
                <a:close/>
              </a:path>
              <a:path w="4534535" h="702310">
                <a:moveTo>
                  <a:pt x="3008757" y="135254"/>
                </a:moveTo>
                <a:lnTo>
                  <a:pt x="2998851" y="171957"/>
                </a:lnTo>
                <a:lnTo>
                  <a:pt x="3035681" y="181863"/>
                </a:lnTo>
                <a:lnTo>
                  <a:pt x="3045587" y="145033"/>
                </a:lnTo>
                <a:lnTo>
                  <a:pt x="3008757" y="135254"/>
                </a:lnTo>
                <a:close/>
              </a:path>
              <a:path w="4534535" h="702310">
                <a:moveTo>
                  <a:pt x="3082290" y="154939"/>
                </a:moveTo>
                <a:lnTo>
                  <a:pt x="3072511" y="191769"/>
                </a:lnTo>
                <a:lnTo>
                  <a:pt x="3109341" y="201548"/>
                </a:lnTo>
                <a:lnTo>
                  <a:pt x="3119120" y="164845"/>
                </a:lnTo>
                <a:lnTo>
                  <a:pt x="3082290" y="154939"/>
                </a:lnTo>
                <a:close/>
              </a:path>
              <a:path w="4534535" h="702310">
                <a:moveTo>
                  <a:pt x="3156204" y="175386"/>
                </a:moveTo>
                <a:lnTo>
                  <a:pt x="3145536" y="211835"/>
                </a:lnTo>
                <a:lnTo>
                  <a:pt x="3181985" y="222630"/>
                </a:lnTo>
                <a:lnTo>
                  <a:pt x="3192780" y="186054"/>
                </a:lnTo>
                <a:lnTo>
                  <a:pt x="3156204" y="175386"/>
                </a:lnTo>
                <a:close/>
              </a:path>
              <a:path w="4534535" h="702310">
                <a:moveTo>
                  <a:pt x="3229356" y="196849"/>
                </a:moveTo>
                <a:lnTo>
                  <a:pt x="3218561" y="233425"/>
                </a:lnTo>
                <a:lnTo>
                  <a:pt x="3255137" y="244220"/>
                </a:lnTo>
                <a:lnTo>
                  <a:pt x="3265932" y="207644"/>
                </a:lnTo>
                <a:lnTo>
                  <a:pt x="3229356" y="196849"/>
                </a:lnTo>
                <a:close/>
              </a:path>
              <a:path w="4534535" h="702310">
                <a:moveTo>
                  <a:pt x="3302762" y="218820"/>
                </a:moveTo>
                <a:lnTo>
                  <a:pt x="3291205" y="255142"/>
                </a:lnTo>
                <a:lnTo>
                  <a:pt x="3327527" y="266699"/>
                </a:lnTo>
                <a:lnTo>
                  <a:pt x="3339084" y="230377"/>
                </a:lnTo>
                <a:lnTo>
                  <a:pt x="3302762" y="218820"/>
                </a:lnTo>
                <a:close/>
              </a:path>
              <a:path w="4534535" h="702310">
                <a:moveTo>
                  <a:pt x="3375406" y="241807"/>
                </a:moveTo>
                <a:lnTo>
                  <a:pt x="3363849" y="278129"/>
                </a:lnTo>
                <a:lnTo>
                  <a:pt x="3400171" y="289686"/>
                </a:lnTo>
                <a:lnTo>
                  <a:pt x="3411728" y="253364"/>
                </a:lnTo>
                <a:lnTo>
                  <a:pt x="3375406" y="241807"/>
                </a:lnTo>
                <a:close/>
              </a:path>
              <a:path w="4534535" h="702310">
                <a:moveTo>
                  <a:pt x="3448304" y="265048"/>
                </a:moveTo>
                <a:lnTo>
                  <a:pt x="3436112" y="301243"/>
                </a:lnTo>
                <a:lnTo>
                  <a:pt x="3472180" y="313435"/>
                </a:lnTo>
                <a:lnTo>
                  <a:pt x="3484372" y="277240"/>
                </a:lnTo>
                <a:lnTo>
                  <a:pt x="3448304" y="265048"/>
                </a:lnTo>
                <a:close/>
              </a:path>
              <a:path w="4534535" h="702310">
                <a:moveTo>
                  <a:pt x="3520440" y="289432"/>
                </a:moveTo>
                <a:lnTo>
                  <a:pt x="3508375" y="325500"/>
                </a:lnTo>
                <a:lnTo>
                  <a:pt x="3544443" y="337692"/>
                </a:lnTo>
                <a:lnTo>
                  <a:pt x="3556635" y="301624"/>
                </a:lnTo>
                <a:lnTo>
                  <a:pt x="3520440" y="289432"/>
                </a:lnTo>
                <a:close/>
              </a:path>
              <a:path w="4534535" h="702310">
                <a:moveTo>
                  <a:pt x="3620147" y="351281"/>
                </a:moveTo>
                <a:lnTo>
                  <a:pt x="3584702" y="351281"/>
                </a:lnTo>
                <a:lnTo>
                  <a:pt x="3616198" y="362457"/>
                </a:lnTo>
                <a:lnTo>
                  <a:pt x="3620147" y="351281"/>
                </a:lnTo>
                <a:close/>
              </a:path>
              <a:path w="4534535" h="702310">
                <a:moveTo>
                  <a:pt x="3592703" y="313816"/>
                </a:moveTo>
                <a:lnTo>
                  <a:pt x="3580511" y="349884"/>
                </a:lnTo>
                <a:lnTo>
                  <a:pt x="3584956" y="351408"/>
                </a:lnTo>
                <a:lnTo>
                  <a:pt x="3584702" y="351281"/>
                </a:lnTo>
                <a:lnTo>
                  <a:pt x="3620147" y="351281"/>
                </a:lnTo>
                <a:lnTo>
                  <a:pt x="3628898" y="326516"/>
                </a:lnTo>
                <a:lnTo>
                  <a:pt x="3597275" y="315340"/>
                </a:lnTo>
                <a:lnTo>
                  <a:pt x="3592703" y="313816"/>
                </a:lnTo>
                <a:close/>
              </a:path>
              <a:path w="4534535" h="702310">
                <a:moveTo>
                  <a:pt x="3664839" y="339216"/>
                </a:moveTo>
                <a:lnTo>
                  <a:pt x="3652139" y="375157"/>
                </a:lnTo>
                <a:lnTo>
                  <a:pt x="3688080" y="387857"/>
                </a:lnTo>
                <a:lnTo>
                  <a:pt x="3700780" y="351916"/>
                </a:lnTo>
                <a:lnTo>
                  <a:pt x="3664839" y="339216"/>
                </a:lnTo>
                <a:close/>
              </a:path>
              <a:path w="4534535" h="702310">
                <a:moveTo>
                  <a:pt x="3762141" y="406399"/>
                </a:moveTo>
                <a:lnTo>
                  <a:pt x="3740531" y="406399"/>
                </a:lnTo>
                <a:lnTo>
                  <a:pt x="3759581" y="413384"/>
                </a:lnTo>
                <a:lnTo>
                  <a:pt x="3762141" y="406399"/>
                </a:lnTo>
                <a:close/>
              </a:path>
              <a:path w="4534535" h="702310">
                <a:moveTo>
                  <a:pt x="3736721" y="364616"/>
                </a:moveTo>
                <a:lnTo>
                  <a:pt x="3723894" y="400557"/>
                </a:lnTo>
                <a:lnTo>
                  <a:pt x="3740785" y="406526"/>
                </a:lnTo>
                <a:lnTo>
                  <a:pt x="3740531" y="406399"/>
                </a:lnTo>
                <a:lnTo>
                  <a:pt x="3762141" y="406399"/>
                </a:lnTo>
                <a:lnTo>
                  <a:pt x="3772662" y="377697"/>
                </a:lnTo>
                <a:lnTo>
                  <a:pt x="3753612" y="370585"/>
                </a:lnTo>
                <a:lnTo>
                  <a:pt x="3736721" y="364616"/>
                </a:lnTo>
                <a:close/>
              </a:path>
              <a:path w="4534535" h="702310">
                <a:moveTo>
                  <a:pt x="3808476" y="390778"/>
                </a:moveTo>
                <a:lnTo>
                  <a:pt x="3795395" y="426592"/>
                </a:lnTo>
                <a:lnTo>
                  <a:pt x="3831082" y="439673"/>
                </a:lnTo>
                <a:lnTo>
                  <a:pt x="3844290" y="403859"/>
                </a:lnTo>
                <a:lnTo>
                  <a:pt x="3808476" y="390778"/>
                </a:lnTo>
                <a:close/>
              </a:path>
              <a:path w="4534535" h="702310">
                <a:moveTo>
                  <a:pt x="3879977" y="417067"/>
                </a:moveTo>
                <a:lnTo>
                  <a:pt x="3866896" y="452754"/>
                </a:lnTo>
                <a:lnTo>
                  <a:pt x="3897376" y="463930"/>
                </a:lnTo>
                <a:lnTo>
                  <a:pt x="3897122" y="463930"/>
                </a:lnTo>
                <a:lnTo>
                  <a:pt x="3902456" y="465962"/>
                </a:lnTo>
                <a:lnTo>
                  <a:pt x="3915918" y="430275"/>
                </a:lnTo>
                <a:lnTo>
                  <a:pt x="3910584" y="428243"/>
                </a:lnTo>
                <a:lnTo>
                  <a:pt x="3879977" y="417067"/>
                </a:lnTo>
                <a:close/>
              </a:path>
              <a:path w="4534535" h="702310">
                <a:moveTo>
                  <a:pt x="3951605" y="443737"/>
                </a:moveTo>
                <a:lnTo>
                  <a:pt x="3938016" y="479424"/>
                </a:lnTo>
                <a:lnTo>
                  <a:pt x="3973703" y="492886"/>
                </a:lnTo>
                <a:lnTo>
                  <a:pt x="3987165" y="457326"/>
                </a:lnTo>
                <a:lnTo>
                  <a:pt x="3951605" y="443737"/>
                </a:lnTo>
                <a:close/>
              </a:path>
              <a:path w="4534535" h="702310">
                <a:moveTo>
                  <a:pt x="4022852" y="470788"/>
                </a:moveTo>
                <a:lnTo>
                  <a:pt x="4009390" y="506348"/>
                </a:lnTo>
                <a:lnTo>
                  <a:pt x="4044950" y="519937"/>
                </a:lnTo>
                <a:lnTo>
                  <a:pt x="4058412" y="484250"/>
                </a:lnTo>
                <a:lnTo>
                  <a:pt x="4022852" y="470788"/>
                </a:lnTo>
                <a:close/>
              </a:path>
              <a:path w="4534535" h="702310">
                <a:moveTo>
                  <a:pt x="4094099" y="497966"/>
                </a:moveTo>
                <a:lnTo>
                  <a:pt x="4080383" y="533526"/>
                </a:lnTo>
                <a:lnTo>
                  <a:pt x="4115943" y="547242"/>
                </a:lnTo>
                <a:lnTo>
                  <a:pt x="4129659" y="511682"/>
                </a:lnTo>
                <a:lnTo>
                  <a:pt x="4094099" y="497966"/>
                </a:lnTo>
                <a:close/>
              </a:path>
              <a:path w="4534535" h="702310">
                <a:moveTo>
                  <a:pt x="4165219" y="525525"/>
                </a:moveTo>
                <a:lnTo>
                  <a:pt x="4151503" y="560958"/>
                </a:lnTo>
                <a:lnTo>
                  <a:pt x="4187063" y="574801"/>
                </a:lnTo>
                <a:lnTo>
                  <a:pt x="4200779" y="539241"/>
                </a:lnTo>
                <a:lnTo>
                  <a:pt x="4165219" y="525525"/>
                </a:lnTo>
                <a:close/>
              </a:path>
              <a:path w="4534535" h="702310">
                <a:moveTo>
                  <a:pt x="4236339" y="553084"/>
                </a:moveTo>
                <a:lnTo>
                  <a:pt x="4222369" y="588517"/>
                </a:lnTo>
                <a:lnTo>
                  <a:pt x="4257929" y="602487"/>
                </a:lnTo>
                <a:lnTo>
                  <a:pt x="4271772" y="567054"/>
                </a:lnTo>
                <a:lnTo>
                  <a:pt x="4236339" y="553084"/>
                </a:lnTo>
                <a:close/>
              </a:path>
              <a:path w="4534535" h="702310">
                <a:moveTo>
                  <a:pt x="4307332" y="581024"/>
                </a:moveTo>
                <a:lnTo>
                  <a:pt x="4293362" y="616457"/>
                </a:lnTo>
                <a:lnTo>
                  <a:pt x="4328795" y="630427"/>
                </a:lnTo>
                <a:lnTo>
                  <a:pt x="4342765" y="594867"/>
                </a:lnTo>
                <a:lnTo>
                  <a:pt x="4307332" y="581024"/>
                </a:lnTo>
                <a:close/>
              </a:path>
              <a:path w="4534535" h="702310">
                <a:moveTo>
                  <a:pt x="4449064" y="595883"/>
                </a:moveTo>
                <a:lnTo>
                  <a:pt x="4407281" y="702182"/>
                </a:lnTo>
                <a:lnTo>
                  <a:pt x="4534535" y="690879"/>
                </a:lnTo>
                <a:lnTo>
                  <a:pt x="4519109" y="673734"/>
                </a:lnTo>
                <a:lnTo>
                  <a:pt x="4438904" y="673734"/>
                </a:lnTo>
                <a:lnTo>
                  <a:pt x="4435094" y="672210"/>
                </a:lnTo>
                <a:lnTo>
                  <a:pt x="4449064" y="636777"/>
                </a:lnTo>
                <a:lnTo>
                  <a:pt x="4485857" y="636777"/>
                </a:lnTo>
                <a:lnTo>
                  <a:pt x="4449064" y="595883"/>
                </a:lnTo>
                <a:close/>
              </a:path>
              <a:path w="4534535" h="702310">
                <a:moveTo>
                  <a:pt x="4449064" y="636777"/>
                </a:moveTo>
                <a:lnTo>
                  <a:pt x="4435094" y="672210"/>
                </a:lnTo>
                <a:lnTo>
                  <a:pt x="4438904" y="673734"/>
                </a:lnTo>
                <a:lnTo>
                  <a:pt x="4452874" y="638301"/>
                </a:lnTo>
                <a:lnTo>
                  <a:pt x="4449064" y="636777"/>
                </a:lnTo>
                <a:close/>
              </a:path>
              <a:path w="4534535" h="702310">
                <a:moveTo>
                  <a:pt x="4485857" y="636777"/>
                </a:moveTo>
                <a:lnTo>
                  <a:pt x="4449064" y="636777"/>
                </a:lnTo>
                <a:lnTo>
                  <a:pt x="4452874" y="638301"/>
                </a:lnTo>
                <a:lnTo>
                  <a:pt x="4438904" y="673734"/>
                </a:lnTo>
                <a:lnTo>
                  <a:pt x="4519109" y="673734"/>
                </a:lnTo>
                <a:lnTo>
                  <a:pt x="4485857" y="636777"/>
                </a:lnTo>
                <a:close/>
              </a:path>
              <a:path w="4534535" h="702310">
                <a:moveTo>
                  <a:pt x="4378198" y="608837"/>
                </a:moveTo>
                <a:lnTo>
                  <a:pt x="4364228" y="644270"/>
                </a:lnTo>
                <a:lnTo>
                  <a:pt x="4399661" y="658240"/>
                </a:lnTo>
                <a:lnTo>
                  <a:pt x="4413631" y="622807"/>
                </a:lnTo>
                <a:lnTo>
                  <a:pt x="4378198" y="608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/>
          <p:nvPr/>
        </p:nvSpPr>
        <p:spPr>
          <a:xfrm>
            <a:off x="1272666" y="3990091"/>
            <a:ext cx="6784340" cy="1036319"/>
          </a:xfrm>
          <a:custGeom>
            <a:avLst/>
            <a:gdLst/>
            <a:ahLst/>
            <a:cxnLst/>
            <a:rect l="l" t="t" r="r" b="b"/>
            <a:pathLst>
              <a:path w="6784340" h="1036320">
                <a:moveTo>
                  <a:pt x="34290" y="940815"/>
                </a:moveTo>
                <a:lnTo>
                  <a:pt x="0" y="957325"/>
                </a:lnTo>
                <a:lnTo>
                  <a:pt x="16510" y="991615"/>
                </a:lnTo>
                <a:lnTo>
                  <a:pt x="50800" y="975105"/>
                </a:lnTo>
                <a:lnTo>
                  <a:pt x="34290" y="940815"/>
                </a:lnTo>
                <a:close/>
              </a:path>
              <a:path w="6784340" h="1036320">
                <a:moveTo>
                  <a:pt x="102997" y="907795"/>
                </a:moveTo>
                <a:lnTo>
                  <a:pt x="68707" y="924305"/>
                </a:lnTo>
                <a:lnTo>
                  <a:pt x="85217" y="958595"/>
                </a:lnTo>
                <a:lnTo>
                  <a:pt x="119507" y="942085"/>
                </a:lnTo>
                <a:lnTo>
                  <a:pt x="102997" y="907795"/>
                </a:lnTo>
                <a:close/>
              </a:path>
              <a:path w="6784340" h="1036320">
                <a:moveTo>
                  <a:pt x="171704" y="874775"/>
                </a:moveTo>
                <a:lnTo>
                  <a:pt x="137414" y="891285"/>
                </a:lnTo>
                <a:lnTo>
                  <a:pt x="153924" y="925702"/>
                </a:lnTo>
                <a:lnTo>
                  <a:pt x="188214" y="909192"/>
                </a:lnTo>
                <a:lnTo>
                  <a:pt x="171704" y="874775"/>
                </a:lnTo>
                <a:close/>
              </a:path>
              <a:path w="6784340" h="1036320">
                <a:moveTo>
                  <a:pt x="240411" y="841755"/>
                </a:moveTo>
                <a:lnTo>
                  <a:pt x="206121" y="858265"/>
                </a:lnTo>
                <a:lnTo>
                  <a:pt x="222504" y="892682"/>
                </a:lnTo>
                <a:lnTo>
                  <a:pt x="256921" y="876172"/>
                </a:lnTo>
                <a:lnTo>
                  <a:pt x="240411" y="841755"/>
                </a:lnTo>
                <a:close/>
              </a:path>
              <a:path w="6784340" h="1036320">
                <a:moveTo>
                  <a:pt x="309118" y="808862"/>
                </a:moveTo>
                <a:lnTo>
                  <a:pt x="274701" y="825372"/>
                </a:lnTo>
                <a:lnTo>
                  <a:pt x="291211" y="859662"/>
                </a:lnTo>
                <a:lnTo>
                  <a:pt x="325628" y="843152"/>
                </a:lnTo>
                <a:lnTo>
                  <a:pt x="309118" y="808862"/>
                </a:lnTo>
                <a:close/>
              </a:path>
              <a:path w="6784340" h="1036320">
                <a:moveTo>
                  <a:pt x="377952" y="775715"/>
                </a:moveTo>
                <a:lnTo>
                  <a:pt x="343408" y="792352"/>
                </a:lnTo>
                <a:lnTo>
                  <a:pt x="359918" y="826642"/>
                </a:lnTo>
                <a:lnTo>
                  <a:pt x="390652" y="811910"/>
                </a:lnTo>
                <a:lnTo>
                  <a:pt x="394081" y="810259"/>
                </a:lnTo>
                <a:lnTo>
                  <a:pt x="377952" y="775715"/>
                </a:lnTo>
                <a:close/>
              </a:path>
              <a:path w="6784340" h="1036320">
                <a:moveTo>
                  <a:pt x="390778" y="811910"/>
                </a:moveTo>
                <a:lnTo>
                  <a:pt x="390525" y="812037"/>
                </a:lnTo>
                <a:lnTo>
                  <a:pt x="390778" y="811910"/>
                </a:lnTo>
                <a:close/>
              </a:path>
              <a:path w="6784340" h="1036320">
                <a:moveTo>
                  <a:pt x="446913" y="743330"/>
                </a:moveTo>
                <a:lnTo>
                  <a:pt x="412369" y="759586"/>
                </a:lnTo>
                <a:lnTo>
                  <a:pt x="428625" y="794003"/>
                </a:lnTo>
                <a:lnTo>
                  <a:pt x="463169" y="777874"/>
                </a:lnTo>
                <a:lnTo>
                  <a:pt x="446913" y="743330"/>
                </a:lnTo>
                <a:close/>
              </a:path>
              <a:path w="6784340" h="1036320">
                <a:moveTo>
                  <a:pt x="515874" y="710945"/>
                </a:moveTo>
                <a:lnTo>
                  <a:pt x="481330" y="727201"/>
                </a:lnTo>
                <a:lnTo>
                  <a:pt x="497585" y="761618"/>
                </a:lnTo>
                <a:lnTo>
                  <a:pt x="532130" y="745489"/>
                </a:lnTo>
                <a:lnTo>
                  <a:pt x="515874" y="710945"/>
                </a:lnTo>
                <a:close/>
              </a:path>
              <a:path w="6784340" h="1036320">
                <a:moveTo>
                  <a:pt x="585089" y="678687"/>
                </a:moveTo>
                <a:lnTo>
                  <a:pt x="561975" y="689355"/>
                </a:lnTo>
                <a:lnTo>
                  <a:pt x="550418" y="694816"/>
                </a:lnTo>
                <a:lnTo>
                  <a:pt x="566547" y="729233"/>
                </a:lnTo>
                <a:lnTo>
                  <a:pt x="578104" y="723899"/>
                </a:lnTo>
                <a:lnTo>
                  <a:pt x="577850" y="723899"/>
                </a:lnTo>
                <a:lnTo>
                  <a:pt x="600964" y="713358"/>
                </a:lnTo>
                <a:lnTo>
                  <a:pt x="585089" y="678687"/>
                </a:lnTo>
                <a:close/>
              </a:path>
              <a:path w="6784340" h="1036320">
                <a:moveTo>
                  <a:pt x="654431" y="647064"/>
                </a:moveTo>
                <a:lnTo>
                  <a:pt x="619760" y="662939"/>
                </a:lnTo>
                <a:lnTo>
                  <a:pt x="635635" y="697610"/>
                </a:lnTo>
                <a:lnTo>
                  <a:pt x="670306" y="681735"/>
                </a:lnTo>
                <a:lnTo>
                  <a:pt x="654431" y="647064"/>
                </a:lnTo>
                <a:close/>
              </a:path>
              <a:path w="6784340" h="1036320">
                <a:moveTo>
                  <a:pt x="723772" y="615441"/>
                </a:moveTo>
                <a:lnTo>
                  <a:pt x="689102" y="631316"/>
                </a:lnTo>
                <a:lnTo>
                  <a:pt x="704977" y="665860"/>
                </a:lnTo>
                <a:lnTo>
                  <a:pt x="739647" y="650112"/>
                </a:lnTo>
                <a:lnTo>
                  <a:pt x="723772" y="615441"/>
                </a:lnTo>
                <a:close/>
              </a:path>
              <a:path w="6784340" h="1036320">
                <a:moveTo>
                  <a:pt x="793622" y="584326"/>
                </a:moveTo>
                <a:lnTo>
                  <a:pt x="758697" y="599566"/>
                </a:lnTo>
                <a:lnTo>
                  <a:pt x="774065" y="634491"/>
                </a:lnTo>
                <a:lnTo>
                  <a:pt x="808990" y="619124"/>
                </a:lnTo>
                <a:lnTo>
                  <a:pt x="793622" y="584326"/>
                </a:lnTo>
                <a:close/>
              </a:path>
              <a:path w="6784340" h="1036320">
                <a:moveTo>
                  <a:pt x="863346" y="553592"/>
                </a:moveTo>
                <a:lnTo>
                  <a:pt x="828421" y="568959"/>
                </a:lnTo>
                <a:lnTo>
                  <a:pt x="843788" y="603757"/>
                </a:lnTo>
                <a:lnTo>
                  <a:pt x="878713" y="588517"/>
                </a:lnTo>
                <a:lnTo>
                  <a:pt x="863346" y="553592"/>
                </a:lnTo>
                <a:close/>
              </a:path>
              <a:path w="6784340" h="1036320">
                <a:moveTo>
                  <a:pt x="933069" y="522985"/>
                </a:moveTo>
                <a:lnTo>
                  <a:pt x="898271" y="538225"/>
                </a:lnTo>
                <a:lnTo>
                  <a:pt x="913510" y="573150"/>
                </a:lnTo>
                <a:lnTo>
                  <a:pt x="948435" y="557783"/>
                </a:lnTo>
                <a:lnTo>
                  <a:pt x="933069" y="522985"/>
                </a:lnTo>
                <a:close/>
              </a:path>
              <a:path w="6784340" h="1036320">
                <a:moveTo>
                  <a:pt x="1003681" y="493267"/>
                </a:moveTo>
                <a:lnTo>
                  <a:pt x="968502" y="507999"/>
                </a:lnTo>
                <a:lnTo>
                  <a:pt x="983234" y="543178"/>
                </a:lnTo>
                <a:lnTo>
                  <a:pt x="1018413" y="528446"/>
                </a:lnTo>
                <a:lnTo>
                  <a:pt x="1003681" y="493267"/>
                </a:lnTo>
                <a:close/>
              </a:path>
              <a:path w="6784340" h="1036320">
                <a:moveTo>
                  <a:pt x="1074039" y="463930"/>
                </a:moveTo>
                <a:lnTo>
                  <a:pt x="1038860" y="478535"/>
                </a:lnTo>
                <a:lnTo>
                  <a:pt x="1053592" y="513714"/>
                </a:lnTo>
                <a:lnTo>
                  <a:pt x="1088644" y="498982"/>
                </a:lnTo>
                <a:lnTo>
                  <a:pt x="1074039" y="463930"/>
                </a:lnTo>
                <a:close/>
              </a:path>
              <a:path w="6784340" h="1036320">
                <a:moveTo>
                  <a:pt x="1144778" y="434593"/>
                </a:moveTo>
                <a:lnTo>
                  <a:pt x="1129665" y="440562"/>
                </a:lnTo>
                <a:lnTo>
                  <a:pt x="1109091" y="449198"/>
                </a:lnTo>
                <a:lnTo>
                  <a:pt x="1123823" y="484377"/>
                </a:lnTo>
                <a:lnTo>
                  <a:pt x="1144270" y="475741"/>
                </a:lnTo>
                <a:lnTo>
                  <a:pt x="1144521" y="475741"/>
                </a:lnTo>
                <a:lnTo>
                  <a:pt x="1158748" y="470026"/>
                </a:lnTo>
                <a:lnTo>
                  <a:pt x="1144778" y="434593"/>
                </a:lnTo>
                <a:close/>
              </a:path>
              <a:path w="6784340" h="1036320">
                <a:moveTo>
                  <a:pt x="1144521" y="475741"/>
                </a:moveTo>
                <a:lnTo>
                  <a:pt x="1144270" y="475741"/>
                </a:lnTo>
                <a:lnTo>
                  <a:pt x="1143889" y="475995"/>
                </a:lnTo>
                <a:lnTo>
                  <a:pt x="1144521" y="475741"/>
                </a:lnTo>
                <a:close/>
              </a:path>
              <a:path w="6784340" h="1036320">
                <a:moveTo>
                  <a:pt x="1215644" y="406780"/>
                </a:moveTo>
                <a:lnTo>
                  <a:pt x="1180211" y="420623"/>
                </a:lnTo>
                <a:lnTo>
                  <a:pt x="1194181" y="456183"/>
                </a:lnTo>
                <a:lnTo>
                  <a:pt x="1229614" y="442213"/>
                </a:lnTo>
                <a:lnTo>
                  <a:pt x="1215644" y="406780"/>
                </a:lnTo>
                <a:close/>
              </a:path>
              <a:path w="6784340" h="1036320">
                <a:moveTo>
                  <a:pt x="1286637" y="378840"/>
                </a:moveTo>
                <a:lnTo>
                  <a:pt x="1251204" y="392810"/>
                </a:lnTo>
                <a:lnTo>
                  <a:pt x="1265047" y="428243"/>
                </a:lnTo>
                <a:lnTo>
                  <a:pt x="1300607" y="414273"/>
                </a:lnTo>
                <a:lnTo>
                  <a:pt x="1286637" y="378840"/>
                </a:lnTo>
                <a:close/>
              </a:path>
              <a:path w="6784340" h="1036320">
                <a:moveTo>
                  <a:pt x="1358265" y="351662"/>
                </a:moveTo>
                <a:lnTo>
                  <a:pt x="1322451" y="364743"/>
                </a:lnTo>
                <a:lnTo>
                  <a:pt x="1335532" y="400557"/>
                </a:lnTo>
                <a:lnTo>
                  <a:pt x="1371346" y="387476"/>
                </a:lnTo>
                <a:lnTo>
                  <a:pt x="1358265" y="351662"/>
                </a:lnTo>
                <a:close/>
              </a:path>
              <a:path w="6784340" h="1036320">
                <a:moveTo>
                  <a:pt x="1429893" y="325627"/>
                </a:moveTo>
                <a:lnTo>
                  <a:pt x="1394079" y="338581"/>
                </a:lnTo>
                <a:lnTo>
                  <a:pt x="1407160" y="374395"/>
                </a:lnTo>
                <a:lnTo>
                  <a:pt x="1442974" y="361441"/>
                </a:lnTo>
                <a:lnTo>
                  <a:pt x="1429893" y="325627"/>
                </a:lnTo>
                <a:close/>
              </a:path>
              <a:path w="6784340" h="1036320">
                <a:moveTo>
                  <a:pt x="1501521" y="299465"/>
                </a:moveTo>
                <a:lnTo>
                  <a:pt x="1465707" y="312546"/>
                </a:lnTo>
                <a:lnTo>
                  <a:pt x="1478788" y="348360"/>
                </a:lnTo>
                <a:lnTo>
                  <a:pt x="1514602" y="335279"/>
                </a:lnTo>
                <a:lnTo>
                  <a:pt x="1501521" y="299465"/>
                </a:lnTo>
                <a:close/>
              </a:path>
              <a:path w="6784340" h="1036320">
                <a:moveTo>
                  <a:pt x="1573911" y="274573"/>
                </a:moveTo>
                <a:lnTo>
                  <a:pt x="1537843" y="286892"/>
                </a:lnTo>
                <a:lnTo>
                  <a:pt x="1550162" y="322960"/>
                </a:lnTo>
                <a:lnTo>
                  <a:pt x="1586230" y="310641"/>
                </a:lnTo>
                <a:lnTo>
                  <a:pt x="1573911" y="274573"/>
                </a:lnTo>
                <a:close/>
              </a:path>
              <a:path w="6784340" h="1036320">
                <a:moveTo>
                  <a:pt x="1646555" y="250443"/>
                </a:moveTo>
                <a:lnTo>
                  <a:pt x="1610995" y="261873"/>
                </a:lnTo>
                <a:lnTo>
                  <a:pt x="1609979" y="262254"/>
                </a:lnTo>
                <a:lnTo>
                  <a:pt x="1622298" y="298322"/>
                </a:lnTo>
                <a:lnTo>
                  <a:pt x="1623187" y="298068"/>
                </a:lnTo>
                <a:lnTo>
                  <a:pt x="1622933" y="298068"/>
                </a:lnTo>
                <a:lnTo>
                  <a:pt x="1658239" y="286638"/>
                </a:lnTo>
                <a:lnTo>
                  <a:pt x="1646555" y="250443"/>
                </a:lnTo>
                <a:close/>
              </a:path>
              <a:path w="6784340" h="1036320">
                <a:moveTo>
                  <a:pt x="1719326" y="227075"/>
                </a:moveTo>
                <a:lnTo>
                  <a:pt x="1708403" y="230377"/>
                </a:lnTo>
                <a:lnTo>
                  <a:pt x="1682750" y="238759"/>
                </a:lnTo>
                <a:lnTo>
                  <a:pt x="1694434" y="274954"/>
                </a:lnTo>
                <a:lnTo>
                  <a:pt x="1720088" y="266699"/>
                </a:lnTo>
                <a:lnTo>
                  <a:pt x="1730502" y="263524"/>
                </a:lnTo>
                <a:lnTo>
                  <a:pt x="1719326" y="227075"/>
                </a:lnTo>
                <a:close/>
              </a:path>
              <a:path w="6784340" h="1036320">
                <a:moveTo>
                  <a:pt x="1792224" y="204850"/>
                </a:moveTo>
                <a:lnTo>
                  <a:pt x="1755775" y="215899"/>
                </a:lnTo>
                <a:lnTo>
                  <a:pt x="1766951" y="252348"/>
                </a:lnTo>
                <a:lnTo>
                  <a:pt x="1803400" y="241299"/>
                </a:lnTo>
                <a:lnTo>
                  <a:pt x="1792224" y="204850"/>
                </a:lnTo>
                <a:close/>
              </a:path>
              <a:path w="6784340" h="1036320">
                <a:moveTo>
                  <a:pt x="1865757" y="183514"/>
                </a:moveTo>
                <a:lnTo>
                  <a:pt x="1829181" y="193928"/>
                </a:lnTo>
                <a:lnTo>
                  <a:pt x="1839595" y="230631"/>
                </a:lnTo>
                <a:lnTo>
                  <a:pt x="1876298" y="220090"/>
                </a:lnTo>
                <a:lnTo>
                  <a:pt x="1865757" y="183514"/>
                </a:lnTo>
                <a:close/>
              </a:path>
              <a:path w="6784340" h="1036320">
                <a:moveTo>
                  <a:pt x="1939544" y="163067"/>
                </a:moveTo>
                <a:lnTo>
                  <a:pt x="1904873" y="172338"/>
                </a:lnTo>
                <a:lnTo>
                  <a:pt x="1902333" y="172974"/>
                </a:lnTo>
                <a:lnTo>
                  <a:pt x="1912874" y="209676"/>
                </a:lnTo>
                <a:lnTo>
                  <a:pt x="1915160" y="208914"/>
                </a:lnTo>
                <a:lnTo>
                  <a:pt x="1949323" y="199897"/>
                </a:lnTo>
                <a:lnTo>
                  <a:pt x="1939544" y="163067"/>
                </a:lnTo>
                <a:close/>
              </a:path>
              <a:path w="6784340" h="1036320">
                <a:moveTo>
                  <a:pt x="1915258" y="208914"/>
                </a:moveTo>
                <a:lnTo>
                  <a:pt x="1914779" y="209041"/>
                </a:lnTo>
                <a:lnTo>
                  <a:pt x="1915258" y="208914"/>
                </a:lnTo>
                <a:close/>
              </a:path>
              <a:path w="6784340" h="1036320">
                <a:moveTo>
                  <a:pt x="2013585" y="143509"/>
                </a:moveTo>
                <a:lnTo>
                  <a:pt x="2003679" y="145922"/>
                </a:lnTo>
                <a:lnTo>
                  <a:pt x="1976374" y="153162"/>
                </a:lnTo>
                <a:lnTo>
                  <a:pt x="1986153" y="189991"/>
                </a:lnTo>
                <a:lnTo>
                  <a:pt x="2013331" y="182752"/>
                </a:lnTo>
                <a:lnTo>
                  <a:pt x="2022602" y="180466"/>
                </a:lnTo>
                <a:lnTo>
                  <a:pt x="2013585" y="143509"/>
                </a:lnTo>
                <a:close/>
              </a:path>
              <a:path w="6784340" h="1036320">
                <a:moveTo>
                  <a:pt x="2013457" y="182752"/>
                </a:moveTo>
                <a:lnTo>
                  <a:pt x="2012950" y="182879"/>
                </a:lnTo>
                <a:lnTo>
                  <a:pt x="2013457" y="182752"/>
                </a:lnTo>
                <a:close/>
              </a:path>
              <a:path w="6784340" h="1036320">
                <a:moveTo>
                  <a:pt x="2087499" y="125221"/>
                </a:moveTo>
                <a:lnTo>
                  <a:pt x="2050542" y="134365"/>
                </a:lnTo>
                <a:lnTo>
                  <a:pt x="2059686" y="171322"/>
                </a:lnTo>
                <a:lnTo>
                  <a:pt x="2096643" y="162178"/>
                </a:lnTo>
                <a:lnTo>
                  <a:pt x="2087499" y="125221"/>
                </a:lnTo>
                <a:close/>
              </a:path>
              <a:path w="6784340" h="1036320">
                <a:moveTo>
                  <a:pt x="2162175" y="108076"/>
                </a:moveTo>
                <a:lnTo>
                  <a:pt x="2124964" y="116458"/>
                </a:lnTo>
                <a:lnTo>
                  <a:pt x="2133346" y="153669"/>
                </a:lnTo>
                <a:lnTo>
                  <a:pt x="2170557" y="145287"/>
                </a:lnTo>
                <a:lnTo>
                  <a:pt x="2162175" y="108076"/>
                </a:lnTo>
                <a:close/>
              </a:path>
              <a:path w="6784340" h="1036320">
                <a:moveTo>
                  <a:pt x="2236978" y="91947"/>
                </a:moveTo>
                <a:lnTo>
                  <a:pt x="2199386" y="99694"/>
                </a:lnTo>
                <a:lnTo>
                  <a:pt x="2207641" y="136905"/>
                </a:lnTo>
                <a:lnTo>
                  <a:pt x="2211324" y="136143"/>
                </a:lnTo>
                <a:lnTo>
                  <a:pt x="2210943" y="136143"/>
                </a:lnTo>
                <a:lnTo>
                  <a:pt x="2244598" y="129285"/>
                </a:lnTo>
                <a:lnTo>
                  <a:pt x="2236978" y="91947"/>
                </a:lnTo>
                <a:close/>
              </a:path>
              <a:path w="6784340" h="1036320">
                <a:moveTo>
                  <a:pt x="2312162" y="76834"/>
                </a:moveTo>
                <a:lnTo>
                  <a:pt x="2303653" y="78358"/>
                </a:lnTo>
                <a:lnTo>
                  <a:pt x="2274316" y="84327"/>
                </a:lnTo>
                <a:lnTo>
                  <a:pt x="2281936" y="121665"/>
                </a:lnTo>
                <a:lnTo>
                  <a:pt x="2311146" y="115824"/>
                </a:lnTo>
                <a:lnTo>
                  <a:pt x="2310765" y="115824"/>
                </a:lnTo>
                <a:lnTo>
                  <a:pt x="2318893" y="114426"/>
                </a:lnTo>
                <a:lnTo>
                  <a:pt x="2312162" y="76834"/>
                </a:lnTo>
                <a:close/>
              </a:path>
              <a:path w="6784340" h="1036320">
                <a:moveTo>
                  <a:pt x="2387092" y="63245"/>
                </a:moveTo>
                <a:lnTo>
                  <a:pt x="2349627" y="70103"/>
                </a:lnTo>
                <a:lnTo>
                  <a:pt x="2356358" y="107568"/>
                </a:lnTo>
                <a:lnTo>
                  <a:pt x="2393950" y="100710"/>
                </a:lnTo>
                <a:lnTo>
                  <a:pt x="2387092" y="63245"/>
                </a:lnTo>
                <a:close/>
              </a:path>
              <a:path w="6784340" h="1036320">
                <a:moveTo>
                  <a:pt x="2462784" y="50926"/>
                </a:moveTo>
                <a:lnTo>
                  <a:pt x="2425065" y="56895"/>
                </a:lnTo>
                <a:lnTo>
                  <a:pt x="2431034" y="94487"/>
                </a:lnTo>
                <a:lnTo>
                  <a:pt x="2468626" y="88518"/>
                </a:lnTo>
                <a:lnTo>
                  <a:pt x="2462784" y="50926"/>
                </a:lnTo>
                <a:close/>
              </a:path>
              <a:path w="6784340" h="1036320">
                <a:moveTo>
                  <a:pt x="2538603" y="39750"/>
                </a:moveTo>
                <a:lnTo>
                  <a:pt x="2506599" y="43941"/>
                </a:lnTo>
                <a:lnTo>
                  <a:pt x="2500376" y="44957"/>
                </a:lnTo>
                <a:lnTo>
                  <a:pt x="2506345" y="82550"/>
                </a:lnTo>
                <a:lnTo>
                  <a:pt x="2512314" y="81660"/>
                </a:lnTo>
                <a:lnTo>
                  <a:pt x="2511806" y="81660"/>
                </a:lnTo>
                <a:lnTo>
                  <a:pt x="2543556" y="77469"/>
                </a:lnTo>
                <a:lnTo>
                  <a:pt x="2538603" y="39750"/>
                </a:lnTo>
                <a:close/>
              </a:path>
              <a:path w="6784340" h="1036320">
                <a:moveTo>
                  <a:pt x="2614549" y="29717"/>
                </a:moveTo>
                <a:lnTo>
                  <a:pt x="2609088" y="30352"/>
                </a:lnTo>
                <a:lnTo>
                  <a:pt x="2576322" y="34670"/>
                </a:lnTo>
                <a:lnTo>
                  <a:pt x="2581402" y="72389"/>
                </a:lnTo>
                <a:lnTo>
                  <a:pt x="2613914" y="68071"/>
                </a:lnTo>
                <a:lnTo>
                  <a:pt x="2614472" y="68071"/>
                </a:lnTo>
                <a:lnTo>
                  <a:pt x="2618740" y="67563"/>
                </a:lnTo>
                <a:lnTo>
                  <a:pt x="2614549" y="29717"/>
                </a:lnTo>
                <a:close/>
              </a:path>
              <a:path w="6784340" h="1036320">
                <a:moveTo>
                  <a:pt x="2614472" y="68071"/>
                </a:moveTo>
                <a:lnTo>
                  <a:pt x="2613914" y="68071"/>
                </a:lnTo>
                <a:lnTo>
                  <a:pt x="2613406" y="68199"/>
                </a:lnTo>
                <a:lnTo>
                  <a:pt x="2614472" y="68071"/>
                </a:lnTo>
                <a:close/>
              </a:path>
              <a:path w="6784340" h="1036320">
                <a:moveTo>
                  <a:pt x="2690241" y="21335"/>
                </a:moveTo>
                <a:lnTo>
                  <a:pt x="2652395" y="25526"/>
                </a:lnTo>
                <a:lnTo>
                  <a:pt x="2656586" y="63372"/>
                </a:lnTo>
                <a:lnTo>
                  <a:pt x="2694432" y="59308"/>
                </a:lnTo>
                <a:lnTo>
                  <a:pt x="2690241" y="21335"/>
                </a:lnTo>
                <a:close/>
              </a:path>
              <a:path w="6784340" h="1036320">
                <a:moveTo>
                  <a:pt x="2766695" y="14477"/>
                </a:moveTo>
                <a:lnTo>
                  <a:pt x="2728722" y="17652"/>
                </a:lnTo>
                <a:lnTo>
                  <a:pt x="2731897" y="55625"/>
                </a:lnTo>
                <a:lnTo>
                  <a:pt x="2769870" y="52450"/>
                </a:lnTo>
                <a:lnTo>
                  <a:pt x="2766695" y="14477"/>
                </a:lnTo>
                <a:close/>
              </a:path>
              <a:path w="6784340" h="1036320">
                <a:moveTo>
                  <a:pt x="2843149" y="8762"/>
                </a:moveTo>
                <a:lnTo>
                  <a:pt x="2815971" y="10287"/>
                </a:lnTo>
                <a:lnTo>
                  <a:pt x="2804668" y="11302"/>
                </a:lnTo>
                <a:lnTo>
                  <a:pt x="2807843" y="49275"/>
                </a:lnTo>
                <a:lnTo>
                  <a:pt x="2818892" y="48259"/>
                </a:lnTo>
                <a:lnTo>
                  <a:pt x="2818384" y="48259"/>
                </a:lnTo>
                <a:lnTo>
                  <a:pt x="2845308" y="46735"/>
                </a:lnTo>
                <a:lnTo>
                  <a:pt x="2843149" y="8762"/>
                </a:lnTo>
                <a:close/>
              </a:path>
              <a:path w="6784340" h="1036320">
                <a:moveTo>
                  <a:pt x="2919222" y="4190"/>
                </a:moveTo>
                <a:lnTo>
                  <a:pt x="2881122" y="6476"/>
                </a:lnTo>
                <a:lnTo>
                  <a:pt x="2883408" y="44450"/>
                </a:lnTo>
                <a:lnTo>
                  <a:pt x="2921381" y="42290"/>
                </a:lnTo>
                <a:lnTo>
                  <a:pt x="2919222" y="4190"/>
                </a:lnTo>
                <a:close/>
              </a:path>
              <a:path w="6784340" h="1036320">
                <a:moveTo>
                  <a:pt x="2995803" y="1650"/>
                </a:moveTo>
                <a:lnTo>
                  <a:pt x="2957703" y="2920"/>
                </a:lnTo>
                <a:lnTo>
                  <a:pt x="2958973" y="41020"/>
                </a:lnTo>
                <a:lnTo>
                  <a:pt x="2997073" y="39750"/>
                </a:lnTo>
                <a:lnTo>
                  <a:pt x="2995803" y="1650"/>
                </a:lnTo>
                <a:close/>
              </a:path>
              <a:path w="6784340" h="1036320">
                <a:moveTo>
                  <a:pt x="3072511" y="380"/>
                </a:moveTo>
                <a:lnTo>
                  <a:pt x="3034411" y="634"/>
                </a:lnTo>
                <a:lnTo>
                  <a:pt x="3034665" y="38734"/>
                </a:lnTo>
                <a:lnTo>
                  <a:pt x="3072765" y="38480"/>
                </a:lnTo>
                <a:lnTo>
                  <a:pt x="3072511" y="380"/>
                </a:lnTo>
                <a:close/>
              </a:path>
              <a:path w="6784340" h="1036320">
                <a:moveTo>
                  <a:pt x="3148464" y="38100"/>
                </a:moveTo>
                <a:lnTo>
                  <a:pt x="3131240" y="38103"/>
                </a:lnTo>
                <a:lnTo>
                  <a:pt x="3148457" y="38480"/>
                </a:lnTo>
                <a:lnTo>
                  <a:pt x="3148464" y="38100"/>
                </a:lnTo>
                <a:close/>
              </a:path>
              <a:path w="6784340" h="1036320">
                <a:moveTo>
                  <a:pt x="3131693" y="0"/>
                </a:moveTo>
                <a:lnTo>
                  <a:pt x="3110611" y="253"/>
                </a:lnTo>
                <a:lnTo>
                  <a:pt x="3110865" y="38353"/>
                </a:lnTo>
                <a:lnTo>
                  <a:pt x="3131240" y="38103"/>
                </a:lnTo>
                <a:lnTo>
                  <a:pt x="3131058" y="38100"/>
                </a:lnTo>
                <a:lnTo>
                  <a:pt x="3148464" y="38100"/>
                </a:lnTo>
                <a:lnTo>
                  <a:pt x="3149219" y="380"/>
                </a:lnTo>
                <a:lnTo>
                  <a:pt x="3131693" y="0"/>
                </a:lnTo>
                <a:close/>
              </a:path>
              <a:path w="6784340" h="1036320">
                <a:moveTo>
                  <a:pt x="3187319" y="1269"/>
                </a:moveTo>
                <a:lnTo>
                  <a:pt x="3186557" y="39242"/>
                </a:lnTo>
                <a:lnTo>
                  <a:pt x="3224657" y="40131"/>
                </a:lnTo>
                <a:lnTo>
                  <a:pt x="3225419" y="2031"/>
                </a:lnTo>
                <a:lnTo>
                  <a:pt x="3187319" y="1269"/>
                </a:lnTo>
                <a:close/>
              </a:path>
              <a:path w="6784340" h="1036320">
                <a:moveTo>
                  <a:pt x="3264027" y="3428"/>
                </a:moveTo>
                <a:lnTo>
                  <a:pt x="3262249" y="41528"/>
                </a:lnTo>
                <a:lnTo>
                  <a:pt x="3300222" y="43306"/>
                </a:lnTo>
                <a:lnTo>
                  <a:pt x="3302000" y="5206"/>
                </a:lnTo>
                <a:lnTo>
                  <a:pt x="3264027" y="3428"/>
                </a:lnTo>
                <a:close/>
              </a:path>
              <a:path w="6784340" h="1036320">
                <a:moveTo>
                  <a:pt x="3340100" y="7112"/>
                </a:moveTo>
                <a:lnTo>
                  <a:pt x="3338322" y="45084"/>
                </a:lnTo>
                <a:lnTo>
                  <a:pt x="3343910" y="45338"/>
                </a:lnTo>
                <a:lnTo>
                  <a:pt x="3343402" y="45338"/>
                </a:lnTo>
                <a:lnTo>
                  <a:pt x="3375914" y="47625"/>
                </a:lnTo>
                <a:lnTo>
                  <a:pt x="3378581" y="9651"/>
                </a:lnTo>
                <a:lnTo>
                  <a:pt x="3345942" y="7365"/>
                </a:lnTo>
                <a:lnTo>
                  <a:pt x="3340100" y="7112"/>
                </a:lnTo>
                <a:close/>
              </a:path>
              <a:path w="6784340" h="1036320">
                <a:moveTo>
                  <a:pt x="3416554" y="12318"/>
                </a:moveTo>
                <a:lnTo>
                  <a:pt x="3413887" y="50291"/>
                </a:lnTo>
                <a:lnTo>
                  <a:pt x="3451098" y="52958"/>
                </a:lnTo>
                <a:lnTo>
                  <a:pt x="3451479" y="52958"/>
                </a:lnTo>
                <a:lnTo>
                  <a:pt x="3455035" y="15112"/>
                </a:lnTo>
                <a:lnTo>
                  <a:pt x="3454019" y="14985"/>
                </a:lnTo>
                <a:lnTo>
                  <a:pt x="3416554" y="12318"/>
                </a:lnTo>
                <a:close/>
              </a:path>
              <a:path w="6784340" h="1036320">
                <a:moveTo>
                  <a:pt x="3493008" y="18668"/>
                </a:moveTo>
                <a:lnTo>
                  <a:pt x="3489325" y="56641"/>
                </a:lnTo>
                <a:lnTo>
                  <a:pt x="3527298" y="60197"/>
                </a:lnTo>
                <a:lnTo>
                  <a:pt x="3530854" y="22225"/>
                </a:lnTo>
                <a:lnTo>
                  <a:pt x="3493008" y="18668"/>
                </a:lnTo>
                <a:close/>
              </a:path>
              <a:path w="6784340" h="1036320">
                <a:moveTo>
                  <a:pt x="3569208" y="26034"/>
                </a:moveTo>
                <a:lnTo>
                  <a:pt x="3564763" y="63880"/>
                </a:lnTo>
                <a:lnTo>
                  <a:pt x="3602609" y="68325"/>
                </a:lnTo>
                <a:lnTo>
                  <a:pt x="3607054" y="30479"/>
                </a:lnTo>
                <a:lnTo>
                  <a:pt x="3569208" y="26034"/>
                </a:lnTo>
                <a:close/>
              </a:path>
              <a:path w="6784340" h="1036320">
                <a:moveTo>
                  <a:pt x="3678130" y="75945"/>
                </a:moveTo>
                <a:lnTo>
                  <a:pt x="3667379" y="75945"/>
                </a:lnTo>
                <a:lnTo>
                  <a:pt x="3677920" y="77469"/>
                </a:lnTo>
                <a:lnTo>
                  <a:pt x="3678130" y="75945"/>
                </a:lnTo>
                <a:close/>
              </a:path>
              <a:path w="6784340" h="1036320">
                <a:moveTo>
                  <a:pt x="3644900" y="34925"/>
                </a:moveTo>
                <a:lnTo>
                  <a:pt x="3640455" y="72770"/>
                </a:lnTo>
                <a:lnTo>
                  <a:pt x="3667760" y="76072"/>
                </a:lnTo>
                <a:lnTo>
                  <a:pt x="3667379" y="75945"/>
                </a:lnTo>
                <a:lnTo>
                  <a:pt x="3678130" y="75945"/>
                </a:lnTo>
                <a:lnTo>
                  <a:pt x="3683127" y="39750"/>
                </a:lnTo>
                <a:lnTo>
                  <a:pt x="3672459" y="38226"/>
                </a:lnTo>
                <a:lnTo>
                  <a:pt x="3644900" y="34925"/>
                </a:lnTo>
                <a:close/>
              </a:path>
              <a:path w="6784340" h="1036320">
                <a:moveTo>
                  <a:pt x="3720846" y="44957"/>
                </a:moveTo>
                <a:lnTo>
                  <a:pt x="3715639" y="82676"/>
                </a:lnTo>
                <a:lnTo>
                  <a:pt x="3753358" y="87883"/>
                </a:lnTo>
                <a:lnTo>
                  <a:pt x="3758565" y="50164"/>
                </a:lnTo>
                <a:lnTo>
                  <a:pt x="3720846" y="44957"/>
                </a:lnTo>
                <a:close/>
              </a:path>
              <a:path w="6784340" h="1036320">
                <a:moveTo>
                  <a:pt x="3796665" y="55625"/>
                </a:moveTo>
                <a:lnTo>
                  <a:pt x="3790696" y="93344"/>
                </a:lnTo>
                <a:lnTo>
                  <a:pt x="3828288" y="99313"/>
                </a:lnTo>
                <a:lnTo>
                  <a:pt x="3834257" y="61721"/>
                </a:lnTo>
                <a:lnTo>
                  <a:pt x="3796665" y="55625"/>
                </a:lnTo>
                <a:close/>
              </a:path>
              <a:path w="6784340" h="1036320">
                <a:moveTo>
                  <a:pt x="3903615" y="108584"/>
                </a:moveTo>
                <a:lnTo>
                  <a:pt x="3886835" y="108584"/>
                </a:lnTo>
                <a:lnTo>
                  <a:pt x="3903091" y="111505"/>
                </a:lnTo>
                <a:lnTo>
                  <a:pt x="3903615" y="108584"/>
                </a:lnTo>
                <a:close/>
              </a:path>
              <a:path w="6784340" h="1036320">
                <a:moveTo>
                  <a:pt x="3871976" y="67690"/>
                </a:moveTo>
                <a:lnTo>
                  <a:pt x="3865880" y="105282"/>
                </a:lnTo>
                <a:lnTo>
                  <a:pt x="3887216" y="108712"/>
                </a:lnTo>
                <a:lnTo>
                  <a:pt x="3886835" y="108584"/>
                </a:lnTo>
                <a:lnTo>
                  <a:pt x="3903615" y="108584"/>
                </a:lnTo>
                <a:lnTo>
                  <a:pt x="3909822" y="74040"/>
                </a:lnTo>
                <a:lnTo>
                  <a:pt x="3893312" y="71119"/>
                </a:lnTo>
                <a:lnTo>
                  <a:pt x="3871976" y="67690"/>
                </a:lnTo>
                <a:close/>
              </a:path>
              <a:path w="6784340" h="1036320">
                <a:moveTo>
                  <a:pt x="3947287" y="80771"/>
                </a:moveTo>
                <a:lnTo>
                  <a:pt x="3940683" y="118237"/>
                </a:lnTo>
                <a:lnTo>
                  <a:pt x="3978148" y="124967"/>
                </a:lnTo>
                <a:lnTo>
                  <a:pt x="3984879" y="87375"/>
                </a:lnTo>
                <a:lnTo>
                  <a:pt x="3947287" y="80771"/>
                </a:lnTo>
                <a:close/>
              </a:path>
              <a:path w="6784340" h="1036320">
                <a:moveTo>
                  <a:pt x="4022598" y="94487"/>
                </a:moveTo>
                <a:lnTo>
                  <a:pt x="4015232" y="131825"/>
                </a:lnTo>
                <a:lnTo>
                  <a:pt x="4052697" y="139191"/>
                </a:lnTo>
                <a:lnTo>
                  <a:pt x="4060063" y="101853"/>
                </a:lnTo>
                <a:lnTo>
                  <a:pt x="4022598" y="94487"/>
                </a:lnTo>
                <a:close/>
              </a:path>
              <a:path w="6784340" h="1036320">
                <a:moveTo>
                  <a:pt x="4097401" y="109219"/>
                </a:moveTo>
                <a:lnTo>
                  <a:pt x="4090035" y="146557"/>
                </a:lnTo>
                <a:lnTo>
                  <a:pt x="4109085" y="150240"/>
                </a:lnTo>
                <a:lnTo>
                  <a:pt x="4108831" y="150240"/>
                </a:lnTo>
                <a:lnTo>
                  <a:pt x="4127119" y="154177"/>
                </a:lnTo>
                <a:lnTo>
                  <a:pt x="4134993" y="116839"/>
                </a:lnTo>
                <a:lnTo>
                  <a:pt x="4116578" y="112902"/>
                </a:lnTo>
                <a:lnTo>
                  <a:pt x="4097401" y="109219"/>
                </a:lnTo>
                <a:close/>
              </a:path>
              <a:path w="6784340" h="1036320">
                <a:moveTo>
                  <a:pt x="4172331" y="124840"/>
                </a:moveTo>
                <a:lnTo>
                  <a:pt x="4164330" y="162051"/>
                </a:lnTo>
                <a:lnTo>
                  <a:pt x="4201541" y="170052"/>
                </a:lnTo>
                <a:lnTo>
                  <a:pt x="4209542" y="132841"/>
                </a:lnTo>
                <a:lnTo>
                  <a:pt x="4172331" y="124840"/>
                </a:lnTo>
                <a:close/>
              </a:path>
              <a:path w="6784340" h="1036320">
                <a:moveTo>
                  <a:pt x="4247007" y="141096"/>
                </a:moveTo>
                <a:lnTo>
                  <a:pt x="4238498" y="178307"/>
                </a:lnTo>
                <a:lnTo>
                  <a:pt x="4275582" y="186816"/>
                </a:lnTo>
                <a:lnTo>
                  <a:pt x="4284218" y="149732"/>
                </a:lnTo>
                <a:lnTo>
                  <a:pt x="4247007" y="141096"/>
                </a:lnTo>
                <a:close/>
              </a:path>
              <a:path w="6784340" h="1036320">
                <a:moveTo>
                  <a:pt x="4321302" y="158241"/>
                </a:moveTo>
                <a:lnTo>
                  <a:pt x="4312666" y="195452"/>
                </a:lnTo>
                <a:lnTo>
                  <a:pt x="4333240" y="200151"/>
                </a:lnTo>
                <a:lnTo>
                  <a:pt x="4332986" y="200151"/>
                </a:lnTo>
                <a:lnTo>
                  <a:pt x="4349496" y="204215"/>
                </a:lnTo>
                <a:lnTo>
                  <a:pt x="4358640" y="167131"/>
                </a:lnTo>
                <a:lnTo>
                  <a:pt x="4342003" y="163067"/>
                </a:lnTo>
                <a:lnTo>
                  <a:pt x="4321302" y="158241"/>
                </a:lnTo>
                <a:close/>
              </a:path>
              <a:path w="6784340" h="1036320">
                <a:moveTo>
                  <a:pt x="4395597" y="176275"/>
                </a:moveTo>
                <a:lnTo>
                  <a:pt x="4386453" y="213232"/>
                </a:lnTo>
                <a:lnTo>
                  <a:pt x="4423537" y="222376"/>
                </a:lnTo>
                <a:lnTo>
                  <a:pt x="4432554" y="185419"/>
                </a:lnTo>
                <a:lnTo>
                  <a:pt x="4395597" y="176275"/>
                </a:lnTo>
                <a:close/>
              </a:path>
              <a:path w="6784340" h="1036320">
                <a:moveTo>
                  <a:pt x="4469765" y="194817"/>
                </a:moveTo>
                <a:lnTo>
                  <a:pt x="4460240" y="231647"/>
                </a:lnTo>
                <a:lnTo>
                  <a:pt x="4497070" y="241299"/>
                </a:lnTo>
                <a:lnTo>
                  <a:pt x="4506722" y="204469"/>
                </a:lnTo>
                <a:lnTo>
                  <a:pt x="4469765" y="194817"/>
                </a:lnTo>
                <a:close/>
              </a:path>
              <a:path w="6784340" h="1036320">
                <a:moveTo>
                  <a:pt x="4571319" y="257555"/>
                </a:moveTo>
                <a:lnTo>
                  <a:pt x="4559427" y="257555"/>
                </a:lnTo>
                <a:lnTo>
                  <a:pt x="4570476" y="260603"/>
                </a:lnTo>
                <a:lnTo>
                  <a:pt x="4571319" y="257555"/>
                </a:lnTo>
                <a:close/>
              </a:path>
              <a:path w="6784340" h="1036320">
                <a:moveTo>
                  <a:pt x="4543552" y="214121"/>
                </a:moveTo>
                <a:lnTo>
                  <a:pt x="4533900" y="250951"/>
                </a:lnTo>
                <a:lnTo>
                  <a:pt x="4559681" y="257682"/>
                </a:lnTo>
                <a:lnTo>
                  <a:pt x="4559427" y="257555"/>
                </a:lnTo>
                <a:lnTo>
                  <a:pt x="4571319" y="257555"/>
                </a:lnTo>
                <a:lnTo>
                  <a:pt x="4580636" y="223900"/>
                </a:lnTo>
                <a:lnTo>
                  <a:pt x="4543552" y="214121"/>
                </a:lnTo>
                <a:close/>
              </a:path>
              <a:path w="6784340" h="1036320">
                <a:moveTo>
                  <a:pt x="4617339" y="234060"/>
                </a:moveTo>
                <a:lnTo>
                  <a:pt x="4607179" y="270763"/>
                </a:lnTo>
                <a:lnTo>
                  <a:pt x="4644009" y="280796"/>
                </a:lnTo>
                <a:lnTo>
                  <a:pt x="4654042" y="244093"/>
                </a:lnTo>
                <a:lnTo>
                  <a:pt x="4617339" y="234060"/>
                </a:lnTo>
                <a:close/>
              </a:path>
              <a:path w="6784340" h="1036320">
                <a:moveTo>
                  <a:pt x="4690999" y="254380"/>
                </a:moveTo>
                <a:lnTo>
                  <a:pt x="4680458" y="290956"/>
                </a:lnTo>
                <a:lnTo>
                  <a:pt x="4717034" y="301497"/>
                </a:lnTo>
                <a:lnTo>
                  <a:pt x="4727575" y="264921"/>
                </a:lnTo>
                <a:lnTo>
                  <a:pt x="4690999" y="254380"/>
                </a:lnTo>
                <a:close/>
              </a:path>
              <a:path w="6784340" h="1036320">
                <a:moveTo>
                  <a:pt x="4764278" y="275335"/>
                </a:moveTo>
                <a:lnTo>
                  <a:pt x="4753737" y="312038"/>
                </a:lnTo>
                <a:lnTo>
                  <a:pt x="4787900" y="321817"/>
                </a:lnTo>
                <a:lnTo>
                  <a:pt x="4787646" y="321817"/>
                </a:lnTo>
                <a:lnTo>
                  <a:pt x="4790059" y="322452"/>
                </a:lnTo>
                <a:lnTo>
                  <a:pt x="4801108" y="286003"/>
                </a:lnTo>
                <a:lnTo>
                  <a:pt x="4798568" y="285241"/>
                </a:lnTo>
                <a:lnTo>
                  <a:pt x="4764278" y="275335"/>
                </a:lnTo>
                <a:close/>
              </a:path>
              <a:path w="6784340" h="1036320">
                <a:moveTo>
                  <a:pt x="4837557" y="297052"/>
                </a:moveTo>
                <a:lnTo>
                  <a:pt x="4826635" y="333501"/>
                </a:lnTo>
                <a:lnTo>
                  <a:pt x="4863084" y="344423"/>
                </a:lnTo>
                <a:lnTo>
                  <a:pt x="4874006" y="307974"/>
                </a:lnTo>
                <a:lnTo>
                  <a:pt x="4837557" y="297052"/>
                </a:lnTo>
                <a:close/>
              </a:path>
              <a:path w="6784340" h="1036320">
                <a:moveTo>
                  <a:pt x="4938954" y="356234"/>
                </a:moveTo>
                <a:lnTo>
                  <a:pt x="4902327" y="356234"/>
                </a:lnTo>
                <a:lnTo>
                  <a:pt x="4935601" y="366775"/>
                </a:lnTo>
                <a:lnTo>
                  <a:pt x="4938954" y="356234"/>
                </a:lnTo>
                <a:close/>
              </a:path>
              <a:path w="6784340" h="1036320">
                <a:moveTo>
                  <a:pt x="4910582" y="318896"/>
                </a:moveTo>
                <a:lnTo>
                  <a:pt x="4899533" y="355472"/>
                </a:lnTo>
                <a:lnTo>
                  <a:pt x="4902581" y="356361"/>
                </a:lnTo>
                <a:lnTo>
                  <a:pt x="4902327" y="356234"/>
                </a:lnTo>
                <a:lnTo>
                  <a:pt x="4938954" y="356234"/>
                </a:lnTo>
                <a:lnTo>
                  <a:pt x="4947158" y="330453"/>
                </a:lnTo>
                <a:lnTo>
                  <a:pt x="4910582" y="318896"/>
                </a:lnTo>
                <a:close/>
              </a:path>
              <a:path w="6784340" h="1036320">
                <a:moveTo>
                  <a:pt x="4983480" y="342010"/>
                </a:moveTo>
                <a:lnTo>
                  <a:pt x="4971923" y="378332"/>
                </a:lnTo>
                <a:lnTo>
                  <a:pt x="5008245" y="389889"/>
                </a:lnTo>
                <a:lnTo>
                  <a:pt x="5019802" y="353567"/>
                </a:lnTo>
                <a:lnTo>
                  <a:pt x="4983480" y="342010"/>
                </a:lnTo>
                <a:close/>
              </a:path>
              <a:path w="6784340" h="1036320">
                <a:moveTo>
                  <a:pt x="5056124" y="364997"/>
                </a:moveTo>
                <a:lnTo>
                  <a:pt x="5044567" y="401319"/>
                </a:lnTo>
                <a:lnTo>
                  <a:pt x="5080889" y="412876"/>
                </a:lnTo>
                <a:lnTo>
                  <a:pt x="5092446" y="376554"/>
                </a:lnTo>
                <a:lnTo>
                  <a:pt x="5056124" y="364997"/>
                </a:lnTo>
                <a:close/>
              </a:path>
              <a:path w="6784340" h="1036320">
                <a:moveTo>
                  <a:pt x="5155300" y="429386"/>
                </a:moveTo>
                <a:lnTo>
                  <a:pt x="5133086" y="429386"/>
                </a:lnTo>
                <a:lnTo>
                  <a:pt x="5133467" y="429513"/>
                </a:lnTo>
                <a:lnTo>
                  <a:pt x="5153025" y="436117"/>
                </a:lnTo>
                <a:lnTo>
                  <a:pt x="5155300" y="429386"/>
                </a:lnTo>
                <a:close/>
              </a:path>
              <a:path w="6784340" h="1036320">
                <a:moveTo>
                  <a:pt x="5133402" y="429493"/>
                </a:moveTo>
                <a:close/>
              </a:path>
              <a:path w="6784340" h="1036320">
                <a:moveTo>
                  <a:pt x="5128768" y="388111"/>
                </a:moveTo>
                <a:lnTo>
                  <a:pt x="5117211" y="424433"/>
                </a:lnTo>
                <a:lnTo>
                  <a:pt x="5133402" y="429493"/>
                </a:lnTo>
                <a:lnTo>
                  <a:pt x="5133086" y="429386"/>
                </a:lnTo>
                <a:lnTo>
                  <a:pt x="5155300" y="429386"/>
                </a:lnTo>
                <a:lnTo>
                  <a:pt x="5165217" y="400049"/>
                </a:lnTo>
                <a:lnTo>
                  <a:pt x="5145151" y="393191"/>
                </a:lnTo>
                <a:lnTo>
                  <a:pt x="5128768" y="388111"/>
                </a:lnTo>
                <a:close/>
              </a:path>
              <a:path w="6784340" h="1036320">
                <a:moveTo>
                  <a:pt x="5201412" y="412241"/>
                </a:moveTo>
                <a:lnTo>
                  <a:pt x="5189220" y="448309"/>
                </a:lnTo>
                <a:lnTo>
                  <a:pt x="5225288" y="460501"/>
                </a:lnTo>
                <a:lnTo>
                  <a:pt x="5237480" y="424306"/>
                </a:lnTo>
                <a:lnTo>
                  <a:pt x="5201412" y="412241"/>
                </a:lnTo>
                <a:close/>
              </a:path>
              <a:path w="6784340" h="1036320">
                <a:moveTo>
                  <a:pt x="5273548" y="436498"/>
                </a:moveTo>
                <a:lnTo>
                  <a:pt x="5261356" y="472566"/>
                </a:lnTo>
                <a:lnTo>
                  <a:pt x="5297551" y="484758"/>
                </a:lnTo>
                <a:lnTo>
                  <a:pt x="5309616" y="448690"/>
                </a:lnTo>
                <a:lnTo>
                  <a:pt x="5273548" y="436498"/>
                </a:lnTo>
                <a:close/>
              </a:path>
              <a:path w="6784340" h="1036320">
                <a:moveTo>
                  <a:pt x="5369928" y="507618"/>
                </a:moveTo>
                <a:lnTo>
                  <a:pt x="5365369" y="507618"/>
                </a:lnTo>
                <a:lnTo>
                  <a:pt x="5369433" y="509015"/>
                </a:lnTo>
                <a:lnTo>
                  <a:pt x="5369928" y="507618"/>
                </a:lnTo>
                <a:close/>
              </a:path>
              <a:path w="6784340" h="1036320">
                <a:moveTo>
                  <a:pt x="5345811" y="460882"/>
                </a:moveTo>
                <a:lnTo>
                  <a:pt x="5333619" y="496950"/>
                </a:lnTo>
                <a:lnTo>
                  <a:pt x="5365623" y="507745"/>
                </a:lnTo>
                <a:lnTo>
                  <a:pt x="5365369" y="507618"/>
                </a:lnTo>
                <a:lnTo>
                  <a:pt x="5369928" y="507618"/>
                </a:lnTo>
                <a:lnTo>
                  <a:pt x="5382133" y="473201"/>
                </a:lnTo>
                <a:lnTo>
                  <a:pt x="5377942" y="471677"/>
                </a:lnTo>
                <a:lnTo>
                  <a:pt x="5345811" y="460882"/>
                </a:lnTo>
                <a:close/>
              </a:path>
              <a:path w="6784340" h="1036320">
                <a:moveTo>
                  <a:pt x="5418074" y="485901"/>
                </a:moveTo>
                <a:lnTo>
                  <a:pt x="5405374" y="521715"/>
                </a:lnTo>
                <a:lnTo>
                  <a:pt x="5441315" y="534415"/>
                </a:lnTo>
                <a:lnTo>
                  <a:pt x="5454015" y="498601"/>
                </a:lnTo>
                <a:lnTo>
                  <a:pt x="5418074" y="485901"/>
                </a:lnTo>
                <a:close/>
              </a:path>
              <a:path w="6784340" h="1036320">
                <a:moveTo>
                  <a:pt x="5489956" y="511301"/>
                </a:moveTo>
                <a:lnTo>
                  <a:pt x="5477256" y="547115"/>
                </a:lnTo>
                <a:lnTo>
                  <a:pt x="5513070" y="559815"/>
                </a:lnTo>
                <a:lnTo>
                  <a:pt x="5525770" y="524001"/>
                </a:lnTo>
                <a:lnTo>
                  <a:pt x="5489956" y="511301"/>
                </a:lnTo>
                <a:close/>
              </a:path>
              <a:path w="6784340" h="1036320">
                <a:moveTo>
                  <a:pt x="5561711" y="536701"/>
                </a:moveTo>
                <a:lnTo>
                  <a:pt x="5549011" y="572515"/>
                </a:lnTo>
                <a:lnTo>
                  <a:pt x="5584952" y="585215"/>
                </a:lnTo>
                <a:lnTo>
                  <a:pt x="5597652" y="549401"/>
                </a:lnTo>
                <a:lnTo>
                  <a:pt x="5561711" y="536701"/>
                </a:lnTo>
                <a:close/>
              </a:path>
              <a:path w="6784340" h="1036320">
                <a:moveTo>
                  <a:pt x="5633720" y="562355"/>
                </a:moveTo>
                <a:lnTo>
                  <a:pt x="5620512" y="598169"/>
                </a:lnTo>
                <a:lnTo>
                  <a:pt x="5656326" y="611250"/>
                </a:lnTo>
                <a:lnTo>
                  <a:pt x="5669407" y="575563"/>
                </a:lnTo>
                <a:lnTo>
                  <a:pt x="5633720" y="562355"/>
                </a:lnTo>
                <a:close/>
              </a:path>
              <a:path w="6784340" h="1036320">
                <a:moveTo>
                  <a:pt x="5705221" y="588644"/>
                </a:moveTo>
                <a:lnTo>
                  <a:pt x="5692140" y="624458"/>
                </a:lnTo>
                <a:lnTo>
                  <a:pt x="5727827" y="637539"/>
                </a:lnTo>
                <a:lnTo>
                  <a:pt x="5741035" y="601852"/>
                </a:lnTo>
                <a:lnTo>
                  <a:pt x="5705221" y="588644"/>
                </a:lnTo>
                <a:close/>
              </a:path>
              <a:path w="6784340" h="1036320">
                <a:moveTo>
                  <a:pt x="5776722" y="614933"/>
                </a:moveTo>
                <a:lnTo>
                  <a:pt x="5763641" y="650747"/>
                </a:lnTo>
                <a:lnTo>
                  <a:pt x="5799328" y="663828"/>
                </a:lnTo>
                <a:lnTo>
                  <a:pt x="5812536" y="628141"/>
                </a:lnTo>
                <a:lnTo>
                  <a:pt x="5776722" y="614933"/>
                </a:lnTo>
                <a:close/>
              </a:path>
              <a:path w="6784340" h="1036320">
                <a:moveTo>
                  <a:pt x="5848477" y="641349"/>
                </a:moveTo>
                <a:lnTo>
                  <a:pt x="5835015" y="676909"/>
                </a:lnTo>
                <a:lnTo>
                  <a:pt x="5870575" y="690498"/>
                </a:lnTo>
                <a:lnTo>
                  <a:pt x="5884037" y="654811"/>
                </a:lnTo>
                <a:lnTo>
                  <a:pt x="5848477" y="641349"/>
                </a:lnTo>
                <a:close/>
              </a:path>
              <a:path w="6784340" h="1036320">
                <a:moveTo>
                  <a:pt x="5919724" y="668273"/>
                </a:moveTo>
                <a:lnTo>
                  <a:pt x="5906262" y="703960"/>
                </a:lnTo>
                <a:lnTo>
                  <a:pt x="5941822" y="717422"/>
                </a:lnTo>
                <a:lnTo>
                  <a:pt x="5955284" y="681735"/>
                </a:lnTo>
                <a:lnTo>
                  <a:pt x="5919724" y="668273"/>
                </a:lnTo>
                <a:close/>
              </a:path>
              <a:path w="6784340" h="1036320">
                <a:moveTo>
                  <a:pt x="5990971" y="695197"/>
                </a:moveTo>
                <a:lnTo>
                  <a:pt x="5977509" y="730884"/>
                </a:lnTo>
                <a:lnTo>
                  <a:pt x="6013196" y="744346"/>
                </a:lnTo>
                <a:lnTo>
                  <a:pt x="6026658" y="708786"/>
                </a:lnTo>
                <a:lnTo>
                  <a:pt x="5990971" y="695197"/>
                </a:lnTo>
                <a:close/>
              </a:path>
              <a:path w="6784340" h="1036320">
                <a:moveTo>
                  <a:pt x="6062218" y="722248"/>
                </a:moveTo>
                <a:lnTo>
                  <a:pt x="6048756" y="757808"/>
                </a:lnTo>
                <a:lnTo>
                  <a:pt x="6068441" y="765301"/>
                </a:lnTo>
                <a:lnTo>
                  <a:pt x="6084189" y="771397"/>
                </a:lnTo>
                <a:lnTo>
                  <a:pt x="6098032" y="735837"/>
                </a:lnTo>
                <a:lnTo>
                  <a:pt x="6062218" y="722248"/>
                </a:lnTo>
                <a:close/>
              </a:path>
              <a:path w="6784340" h="1036320">
                <a:moveTo>
                  <a:pt x="6133465" y="749553"/>
                </a:moveTo>
                <a:lnTo>
                  <a:pt x="6119749" y="785113"/>
                </a:lnTo>
                <a:lnTo>
                  <a:pt x="6155309" y="798829"/>
                </a:lnTo>
                <a:lnTo>
                  <a:pt x="6169025" y="763396"/>
                </a:lnTo>
                <a:lnTo>
                  <a:pt x="6133465" y="749553"/>
                </a:lnTo>
                <a:close/>
              </a:path>
              <a:path w="6784340" h="1036320">
                <a:moveTo>
                  <a:pt x="6204585" y="777112"/>
                </a:moveTo>
                <a:lnTo>
                  <a:pt x="6190869" y="812672"/>
                </a:lnTo>
                <a:lnTo>
                  <a:pt x="6226429" y="826388"/>
                </a:lnTo>
                <a:lnTo>
                  <a:pt x="6240145" y="790828"/>
                </a:lnTo>
                <a:lnTo>
                  <a:pt x="6204585" y="777112"/>
                </a:lnTo>
                <a:close/>
              </a:path>
              <a:path w="6784340" h="1036320">
                <a:moveTo>
                  <a:pt x="6275705" y="804544"/>
                </a:moveTo>
                <a:lnTo>
                  <a:pt x="6261862" y="840104"/>
                </a:lnTo>
                <a:lnTo>
                  <a:pt x="6297422" y="853820"/>
                </a:lnTo>
                <a:lnTo>
                  <a:pt x="6311138" y="818387"/>
                </a:lnTo>
                <a:lnTo>
                  <a:pt x="6275705" y="804544"/>
                </a:lnTo>
                <a:close/>
              </a:path>
              <a:path w="6784340" h="1036320">
                <a:moveTo>
                  <a:pt x="6346698" y="832230"/>
                </a:moveTo>
                <a:lnTo>
                  <a:pt x="6332855" y="867790"/>
                </a:lnTo>
                <a:lnTo>
                  <a:pt x="6368288" y="881633"/>
                </a:lnTo>
                <a:lnTo>
                  <a:pt x="6382258" y="846200"/>
                </a:lnTo>
                <a:lnTo>
                  <a:pt x="6346698" y="832230"/>
                </a:lnTo>
                <a:close/>
              </a:path>
              <a:path w="6784340" h="1036320">
                <a:moveTo>
                  <a:pt x="6417691" y="860170"/>
                </a:moveTo>
                <a:lnTo>
                  <a:pt x="6403721" y="895603"/>
                </a:lnTo>
                <a:lnTo>
                  <a:pt x="6439154" y="909573"/>
                </a:lnTo>
                <a:lnTo>
                  <a:pt x="6453124" y="874140"/>
                </a:lnTo>
                <a:lnTo>
                  <a:pt x="6417691" y="860170"/>
                </a:lnTo>
                <a:close/>
              </a:path>
              <a:path w="6784340" h="1036320">
                <a:moveTo>
                  <a:pt x="6488557" y="888110"/>
                </a:moveTo>
                <a:lnTo>
                  <a:pt x="6474587" y="923543"/>
                </a:lnTo>
                <a:lnTo>
                  <a:pt x="6510019" y="937513"/>
                </a:lnTo>
                <a:lnTo>
                  <a:pt x="6523989" y="902080"/>
                </a:lnTo>
                <a:lnTo>
                  <a:pt x="6488557" y="888110"/>
                </a:lnTo>
                <a:close/>
              </a:path>
              <a:path w="6784340" h="1036320">
                <a:moveTo>
                  <a:pt x="6559423" y="915923"/>
                </a:moveTo>
                <a:lnTo>
                  <a:pt x="6545580" y="951483"/>
                </a:lnTo>
                <a:lnTo>
                  <a:pt x="6581012" y="965326"/>
                </a:lnTo>
                <a:lnTo>
                  <a:pt x="6594983" y="929893"/>
                </a:lnTo>
                <a:lnTo>
                  <a:pt x="6559423" y="915923"/>
                </a:lnTo>
                <a:close/>
              </a:path>
              <a:path w="6784340" h="1036320">
                <a:moveTo>
                  <a:pt x="6698487" y="929766"/>
                </a:moveTo>
                <a:lnTo>
                  <a:pt x="6656705" y="1036065"/>
                </a:lnTo>
                <a:lnTo>
                  <a:pt x="6783958" y="1024762"/>
                </a:lnTo>
                <a:lnTo>
                  <a:pt x="6768533" y="1007617"/>
                </a:lnTo>
                <a:lnTo>
                  <a:pt x="6688328" y="1007617"/>
                </a:lnTo>
                <a:lnTo>
                  <a:pt x="6687311" y="1007236"/>
                </a:lnTo>
                <a:lnTo>
                  <a:pt x="6701282" y="971803"/>
                </a:lnTo>
                <a:lnTo>
                  <a:pt x="6736310" y="971803"/>
                </a:lnTo>
                <a:lnTo>
                  <a:pt x="6698487" y="929766"/>
                </a:lnTo>
                <a:close/>
              </a:path>
              <a:path w="6784340" h="1036320">
                <a:moveTo>
                  <a:pt x="6701282" y="971803"/>
                </a:moveTo>
                <a:lnTo>
                  <a:pt x="6687311" y="1007236"/>
                </a:lnTo>
                <a:lnTo>
                  <a:pt x="6688328" y="1007617"/>
                </a:lnTo>
                <a:lnTo>
                  <a:pt x="6702298" y="972184"/>
                </a:lnTo>
                <a:lnTo>
                  <a:pt x="6701282" y="971803"/>
                </a:lnTo>
                <a:close/>
              </a:path>
              <a:path w="6784340" h="1036320">
                <a:moveTo>
                  <a:pt x="6736310" y="971803"/>
                </a:moveTo>
                <a:lnTo>
                  <a:pt x="6701282" y="971803"/>
                </a:lnTo>
                <a:lnTo>
                  <a:pt x="6702298" y="972184"/>
                </a:lnTo>
                <a:lnTo>
                  <a:pt x="6688328" y="1007617"/>
                </a:lnTo>
                <a:lnTo>
                  <a:pt x="6768533" y="1007617"/>
                </a:lnTo>
                <a:lnTo>
                  <a:pt x="6736310" y="971803"/>
                </a:lnTo>
                <a:close/>
              </a:path>
              <a:path w="6784340" h="1036320">
                <a:moveTo>
                  <a:pt x="6630415" y="943863"/>
                </a:moveTo>
                <a:lnTo>
                  <a:pt x="6616446" y="979296"/>
                </a:lnTo>
                <a:lnTo>
                  <a:pt x="6651879" y="993266"/>
                </a:lnTo>
                <a:lnTo>
                  <a:pt x="6665849" y="957833"/>
                </a:lnTo>
                <a:lnTo>
                  <a:pt x="6630415" y="943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 txBox="1"/>
          <p:nvPr/>
        </p:nvSpPr>
        <p:spPr>
          <a:xfrm>
            <a:off x="4518405" y="3554226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4371594" y="3503046"/>
            <a:ext cx="483234" cy="533400"/>
          </a:xfrm>
          <a:custGeom>
            <a:avLst/>
            <a:gdLst/>
            <a:ahLst/>
            <a:cxnLst/>
            <a:rect l="l" t="t" r="r" b="b"/>
            <a:pathLst>
              <a:path w="483235" h="533400">
                <a:moveTo>
                  <a:pt x="0" y="80517"/>
                </a:moveTo>
                <a:lnTo>
                  <a:pt x="6330" y="49184"/>
                </a:lnTo>
                <a:lnTo>
                  <a:pt x="23590" y="23590"/>
                </a:lnTo>
                <a:lnTo>
                  <a:pt x="49184" y="6330"/>
                </a:lnTo>
                <a:lnTo>
                  <a:pt x="80517" y="0"/>
                </a:lnTo>
                <a:lnTo>
                  <a:pt x="402589" y="0"/>
                </a:lnTo>
                <a:lnTo>
                  <a:pt x="433923" y="6330"/>
                </a:lnTo>
                <a:lnTo>
                  <a:pt x="459517" y="23590"/>
                </a:lnTo>
                <a:lnTo>
                  <a:pt x="476777" y="49184"/>
                </a:lnTo>
                <a:lnTo>
                  <a:pt x="483107" y="80517"/>
                </a:lnTo>
                <a:lnTo>
                  <a:pt x="483107" y="452882"/>
                </a:lnTo>
                <a:lnTo>
                  <a:pt x="476777" y="484215"/>
                </a:lnTo>
                <a:lnTo>
                  <a:pt x="459517" y="509809"/>
                </a:lnTo>
                <a:lnTo>
                  <a:pt x="433923" y="527069"/>
                </a:lnTo>
                <a:lnTo>
                  <a:pt x="402589" y="533400"/>
                </a:lnTo>
                <a:lnTo>
                  <a:pt x="80517" y="533400"/>
                </a:lnTo>
                <a:lnTo>
                  <a:pt x="49184" y="527069"/>
                </a:lnTo>
                <a:lnTo>
                  <a:pt x="23590" y="509809"/>
                </a:lnTo>
                <a:lnTo>
                  <a:pt x="6330" y="484215"/>
                </a:lnTo>
                <a:lnTo>
                  <a:pt x="0" y="452882"/>
                </a:lnTo>
                <a:lnTo>
                  <a:pt x="0" y="8051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/>
          <p:cNvSpPr/>
          <p:nvPr/>
        </p:nvSpPr>
        <p:spPr>
          <a:xfrm>
            <a:off x="1251203" y="505904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/>
          <p:cNvSpPr/>
          <p:nvPr/>
        </p:nvSpPr>
        <p:spPr>
          <a:xfrm>
            <a:off x="3550920" y="5059049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50"/>
                </a:moveTo>
                <a:lnTo>
                  <a:pt x="38100" y="95250"/>
                </a:lnTo>
                <a:lnTo>
                  <a:pt x="38100" y="382905"/>
                </a:lnTo>
                <a:lnTo>
                  <a:pt x="76200" y="382905"/>
                </a:lnTo>
                <a:lnTo>
                  <a:pt x="76200" y="95250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2"/>
          <p:cNvSpPr/>
          <p:nvPr/>
        </p:nvSpPr>
        <p:spPr>
          <a:xfrm>
            <a:off x="5768340" y="511239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3"/>
          <p:cNvSpPr/>
          <p:nvPr/>
        </p:nvSpPr>
        <p:spPr>
          <a:xfrm>
            <a:off x="7999476" y="5112390"/>
            <a:ext cx="114300" cy="382905"/>
          </a:xfrm>
          <a:custGeom>
            <a:avLst/>
            <a:gdLst/>
            <a:ahLst/>
            <a:cxnLst/>
            <a:rect l="l" t="t" r="r" b="b"/>
            <a:pathLst>
              <a:path w="114300" h="382904">
                <a:moveTo>
                  <a:pt x="76200" y="95249"/>
                </a:moveTo>
                <a:lnTo>
                  <a:pt x="38100" y="95249"/>
                </a:lnTo>
                <a:lnTo>
                  <a:pt x="38100" y="382904"/>
                </a:lnTo>
                <a:lnTo>
                  <a:pt x="76200" y="382904"/>
                </a:lnTo>
                <a:lnTo>
                  <a:pt x="76200" y="95249"/>
                </a:lnTo>
                <a:close/>
              </a:path>
              <a:path w="114300" h="382904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82904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4"/>
          <p:cNvSpPr/>
          <p:nvPr/>
        </p:nvSpPr>
        <p:spPr>
          <a:xfrm>
            <a:off x="1012697" y="5377566"/>
            <a:ext cx="591820" cy="794385"/>
          </a:xfrm>
          <a:custGeom>
            <a:avLst/>
            <a:gdLst/>
            <a:ahLst/>
            <a:cxnLst/>
            <a:rect l="l" t="t" r="r" b="b"/>
            <a:pathLst>
              <a:path w="591819" h="794385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492760" y="0"/>
                </a:lnTo>
                <a:lnTo>
                  <a:pt x="531143" y="7737"/>
                </a:lnTo>
                <a:lnTo>
                  <a:pt x="562467" y="28844"/>
                </a:lnTo>
                <a:lnTo>
                  <a:pt x="583574" y="60168"/>
                </a:lnTo>
                <a:lnTo>
                  <a:pt x="591312" y="98551"/>
                </a:lnTo>
                <a:lnTo>
                  <a:pt x="591312" y="695451"/>
                </a:lnTo>
                <a:lnTo>
                  <a:pt x="583574" y="733835"/>
                </a:lnTo>
                <a:lnTo>
                  <a:pt x="562467" y="765159"/>
                </a:lnTo>
                <a:lnTo>
                  <a:pt x="531143" y="786266"/>
                </a:lnTo>
                <a:lnTo>
                  <a:pt x="492760" y="794003"/>
                </a:lnTo>
                <a:lnTo>
                  <a:pt x="98552" y="794003"/>
                </a:lnTo>
                <a:lnTo>
                  <a:pt x="60189" y="786266"/>
                </a:lnTo>
                <a:lnTo>
                  <a:pt x="28863" y="765159"/>
                </a:lnTo>
                <a:lnTo>
                  <a:pt x="7744" y="733835"/>
                </a:lnTo>
                <a:lnTo>
                  <a:pt x="0" y="695451"/>
                </a:lnTo>
                <a:lnTo>
                  <a:pt x="0" y="9855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5"/>
          <p:cNvSpPr/>
          <p:nvPr/>
        </p:nvSpPr>
        <p:spPr>
          <a:xfrm>
            <a:off x="7759445" y="5400425"/>
            <a:ext cx="593090" cy="795655"/>
          </a:xfrm>
          <a:custGeom>
            <a:avLst/>
            <a:gdLst/>
            <a:ahLst/>
            <a:cxnLst/>
            <a:rect l="l" t="t" r="r" b="b"/>
            <a:pathLst>
              <a:path w="593090" h="795654">
                <a:moveTo>
                  <a:pt x="0" y="98806"/>
                </a:moveTo>
                <a:lnTo>
                  <a:pt x="7758" y="60328"/>
                </a:lnTo>
                <a:lnTo>
                  <a:pt x="28924" y="28924"/>
                </a:lnTo>
                <a:lnTo>
                  <a:pt x="60328" y="7758"/>
                </a:lnTo>
                <a:lnTo>
                  <a:pt x="98805" y="0"/>
                </a:lnTo>
                <a:lnTo>
                  <a:pt x="494029" y="0"/>
                </a:lnTo>
                <a:lnTo>
                  <a:pt x="532507" y="7758"/>
                </a:lnTo>
                <a:lnTo>
                  <a:pt x="563911" y="28924"/>
                </a:lnTo>
                <a:lnTo>
                  <a:pt x="585077" y="60328"/>
                </a:lnTo>
                <a:lnTo>
                  <a:pt x="592835" y="98806"/>
                </a:lnTo>
                <a:lnTo>
                  <a:pt x="592835" y="696722"/>
                </a:lnTo>
                <a:lnTo>
                  <a:pt x="585077" y="735199"/>
                </a:lnTo>
                <a:lnTo>
                  <a:pt x="563911" y="766603"/>
                </a:lnTo>
                <a:lnTo>
                  <a:pt x="532507" y="787769"/>
                </a:lnTo>
                <a:lnTo>
                  <a:pt x="494029" y="795528"/>
                </a:lnTo>
                <a:lnTo>
                  <a:pt x="98805" y="795528"/>
                </a:lnTo>
                <a:lnTo>
                  <a:pt x="60328" y="787769"/>
                </a:lnTo>
                <a:lnTo>
                  <a:pt x="28924" y="766603"/>
                </a:lnTo>
                <a:lnTo>
                  <a:pt x="7758" y="735199"/>
                </a:lnTo>
                <a:lnTo>
                  <a:pt x="0" y="696722"/>
                </a:lnTo>
                <a:lnTo>
                  <a:pt x="0" y="9880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6"/>
          <p:cNvSpPr txBox="1"/>
          <p:nvPr/>
        </p:nvSpPr>
        <p:spPr>
          <a:xfrm>
            <a:off x="1916048" y="6355923"/>
            <a:ext cx="5650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Find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relevant vectors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a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sequence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27"/>
          <p:cNvSpPr/>
          <p:nvPr/>
        </p:nvSpPr>
        <p:spPr>
          <a:xfrm>
            <a:off x="1051560" y="1617096"/>
            <a:ext cx="461772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8"/>
          <p:cNvSpPr txBox="1"/>
          <p:nvPr/>
        </p:nvSpPr>
        <p:spPr>
          <a:xfrm>
            <a:off x="1041526" y="1677942"/>
            <a:ext cx="462280" cy="359073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8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2000" y="1141456"/>
            <a:ext cx="28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关键部分</a:t>
            </a:r>
            <a:r>
              <a:rPr lang="en-US" altLang="zh-CN" sz="2000" dirty="0"/>
              <a:t>1</a:t>
            </a:r>
            <a:r>
              <a:rPr lang="zh-CN" altLang="en-US" sz="2000" dirty="0"/>
              <a:t>：打分函数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19536" y="3989964"/>
                <a:ext cx="1780424" cy="386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536" y="3989964"/>
                <a:ext cx="1780424" cy="386452"/>
              </a:xfrm>
              <a:prstGeom prst="rect">
                <a:avLst/>
              </a:prstGeom>
              <a:blipFill rotWithShape="1">
                <a:blip r:embed="rId9"/>
                <a:stretch>
                  <a:fillRect l="-2" t="-67" r="31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718892" y="3589008"/>
            <a:ext cx="288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Soft-attention</a:t>
            </a:r>
            <a:r>
              <a:rPr lang="zh-CN" altLang="en-US" dirty="0"/>
              <a:t>打分函数计算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/>
          <p:cNvSpPr/>
          <p:nvPr/>
        </p:nvSpPr>
        <p:spPr>
          <a:xfrm>
            <a:off x="2662935" y="2980448"/>
            <a:ext cx="85725" cy="819150"/>
          </a:xfrm>
          <a:custGeom>
            <a:avLst/>
            <a:gdLst/>
            <a:ahLst/>
            <a:cxnLst/>
            <a:rect l="l" t="t" r="r" b="b"/>
            <a:pathLst>
              <a:path w="85725" h="819150">
                <a:moveTo>
                  <a:pt x="28701" y="71374"/>
                </a:moveTo>
                <a:lnTo>
                  <a:pt x="28575" y="819023"/>
                </a:lnTo>
                <a:lnTo>
                  <a:pt x="57150" y="819023"/>
                </a:lnTo>
                <a:lnTo>
                  <a:pt x="57150" y="71500"/>
                </a:lnTo>
                <a:lnTo>
                  <a:pt x="28701" y="71374"/>
                </a:lnTo>
                <a:close/>
              </a:path>
              <a:path w="85725" h="819150">
                <a:moveTo>
                  <a:pt x="42925" y="0"/>
                </a:moveTo>
                <a:lnTo>
                  <a:pt x="0" y="85725"/>
                </a:lnTo>
                <a:lnTo>
                  <a:pt x="28699" y="85725"/>
                </a:lnTo>
                <a:lnTo>
                  <a:pt x="28701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819150">
                <a:moveTo>
                  <a:pt x="78560" y="71374"/>
                </a:moveTo>
                <a:lnTo>
                  <a:pt x="28701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1453896" y="4657609"/>
            <a:ext cx="1048512" cy="745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/>
          <p:cNvSpPr/>
          <p:nvPr/>
        </p:nvSpPr>
        <p:spPr>
          <a:xfrm>
            <a:off x="1453896" y="4657609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 txBox="1"/>
          <p:nvPr/>
        </p:nvSpPr>
        <p:spPr>
          <a:xfrm>
            <a:off x="1689735" y="4706504"/>
            <a:ext cx="506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195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30" dirty="0">
                <a:latin typeface="Cambria Math" panose="02040503050406030204"/>
                <a:cs typeface="Cambria Math" panose="02040503050406030204"/>
              </a:rPr>
              <a:t>𝑞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7"/>
          <p:cNvSpPr/>
          <p:nvPr/>
        </p:nvSpPr>
        <p:spPr>
          <a:xfrm>
            <a:off x="2927604" y="4656085"/>
            <a:ext cx="1048512" cy="743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2927604" y="4656085"/>
            <a:ext cx="1049020" cy="744220"/>
          </a:xfrm>
          <a:custGeom>
            <a:avLst/>
            <a:gdLst/>
            <a:ahLst/>
            <a:cxnLst/>
            <a:rect l="l" t="t" r="r" b="b"/>
            <a:pathLst>
              <a:path w="1049020" h="744220">
                <a:moveTo>
                  <a:pt x="0" y="743711"/>
                </a:moveTo>
                <a:lnTo>
                  <a:pt x="1048512" y="743711"/>
                </a:lnTo>
                <a:lnTo>
                  <a:pt x="1048512" y="0"/>
                </a:lnTo>
                <a:lnTo>
                  <a:pt x="0" y="0"/>
                </a:lnTo>
                <a:lnTo>
                  <a:pt x="0" y="74371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 txBox="1"/>
          <p:nvPr/>
        </p:nvSpPr>
        <p:spPr>
          <a:xfrm>
            <a:off x="3160648" y="4708028"/>
            <a:ext cx="508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179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20" dirty="0">
                <a:latin typeface="Cambria Math" panose="02040503050406030204"/>
                <a:cs typeface="Cambria Math" panose="02040503050406030204"/>
              </a:rPr>
              <a:t>𝑘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2647378" y="3956760"/>
            <a:ext cx="118490" cy="118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/>
          <p:cNvSpPr/>
          <p:nvPr/>
        </p:nvSpPr>
        <p:spPr>
          <a:xfrm>
            <a:off x="1903983" y="5432564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3"/>
                </a:moveTo>
                <a:lnTo>
                  <a:pt x="28575" y="71373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3"/>
                </a:lnTo>
                <a:close/>
              </a:path>
              <a:path w="85725" h="718185">
                <a:moveTo>
                  <a:pt x="42926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6" y="0"/>
                </a:lnTo>
                <a:close/>
              </a:path>
              <a:path w="85725" h="718185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/>
          <p:cNvSpPr/>
          <p:nvPr/>
        </p:nvSpPr>
        <p:spPr>
          <a:xfrm>
            <a:off x="3409696" y="5432564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3"/>
                </a:moveTo>
                <a:lnTo>
                  <a:pt x="28575" y="71373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3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/>
          <p:cNvSpPr/>
          <p:nvPr/>
        </p:nvSpPr>
        <p:spPr>
          <a:xfrm>
            <a:off x="1920875" y="4365764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28575" y="71373"/>
                </a:moveTo>
                <a:lnTo>
                  <a:pt x="28448" y="377062"/>
                </a:lnTo>
                <a:lnTo>
                  <a:pt x="57023" y="377062"/>
                </a:lnTo>
                <a:lnTo>
                  <a:pt x="57150" y="71500"/>
                </a:lnTo>
                <a:lnTo>
                  <a:pt x="28575" y="71373"/>
                </a:lnTo>
                <a:close/>
              </a:path>
              <a:path w="85725" h="377189">
                <a:moveTo>
                  <a:pt x="42799" y="0"/>
                </a:moveTo>
                <a:lnTo>
                  <a:pt x="0" y="85724"/>
                </a:lnTo>
                <a:lnTo>
                  <a:pt x="28569" y="85724"/>
                </a:lnTo>
                <a:lnTo>
                  <a:pt x="28575" y="71373"/>
                </a:lnTo>
                <a:lnTo>
                  <a:pt x="78538" y="71373"/>
                </a:lnTo>
                <a:lnTo>
                  <a:pt x="42799" y="0"/>
                </a:lnTo>
                <a:close/>
              </a:path>
              <a:path w="85725" h="377189">
                <a:moveTo>
                  <a:pt x="78538" y="71373"/>
                </a:moveTo>
                <a:lnTo>
                  <a:pt x="28575" y="71373"/>
                </a:lnTo>
                <a:lnTo>
                  <a:pt x="57150" y="71500"/>
                </a:lnTo>
                <a:lnTo>
                  <a:pt x="57144" y="85724"/>
                </a:lnTo>
                <a:lnTo>
                  <a:pt x="85725" y="85724"/>
                </a:lnTo>
                <a:lnTo>
                  <a:pt x="78538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/>
          <p:cNvSpPr/>
          <p:nvPr/>
        </p:nvSpPr>
        <p:spPr>
          <a:xfrm>
            <a:off x="3402076" y="4385576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4"/>
                </a:moveTo>
                <a:lnTo>
                  <a:pt x="28575" y="71374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71374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/>
          <p:cNvSpPr/>
          <p:nvPr/>
        </p:nvSpPr>
        <p:spPr>
          <a:xfrm>
            <a:off x="2091689" y="3976890"/>
            <a:ext cx="430530" cy="85725"/>
          </a:xfrm>
          <a:custGeom>
            <a:avLst/>
            <a:gdLst/>
            <a:ahLst/>
            <a:cxnLst/>
            <a:rect l="l" t="t" r="r" b="b"/>
            <a:pathLst>
              <a:path w="430530" h="85725">
                <a:moveTo>
                  <a:pt x="344805" y="0"/>
                </a:moveTo>
                <a:lnTo>
                  <a:pt x="344805" y="85724"/>
                </a:lnTo>
                <a:lnTo>
                  <a:pt x="402039" y="57149"/>
                </a:lnTo>
                <a:lnTo>
                  <a:pt x="359156" y="57149"/>
                </a:lnTo>
                <a:lnTo>
                  <a:pt x="359156" y="28574"/>
                </a:lnTo>
                <a:lnTo>
                  <a:pt x="401870" y="28574"/>
                </a:lnTo>
                <a:lnTo>
                  <a:pt x="344805" y="0"/>
                </a:lnTo>
                <a:close/>
              </a:path>
              <a:path w="430530" h="85725">
                <a:moveTo>
                  <a:pt x="344805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344805" y="57149"/>
                </a:lnTo>
                <a:lnTo>
                  <a:pt x="344805" y="28574"/>
                </a:lnTo>
                <a:close/>
              </a:path>
              <a:path w="430530" h="85725">
                <a:moveTo>
                  <a:pt x="401870" y="28574"/>
                </a:moveTo>
                <a:lnTo>
                  <a:pt x="359156" y="28574"/>
                </a:lnTo>
                <a:lnTo>
                  <a:pt x="359156" y="57149"/>
                </a:lnTo>
                <a:lnTo>
                  <a:pt x="402039" y="57149"/>
                </a:lnTo>
                <a:lnTo>
                  <a:pt x="430530" y="42925"/>
                </a:lnTo>
                <a:lnTo>
                  <a:pt x="40187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/>
          <p:nvPr/>
        </p:nvSpPr>
        <p:spPr>
          <a:xfrm>
            <a:off x="2882645" y="3967746"/>
            <a:ext cx="398780" cy="85725"/>
          </a:xfrm>
          <a:custGeom>
            <a:avLst/>
            <a:gdLst/>
            <a:ahLst/>
            <a:cxnLst/>
            <a:rect l="l" t="t" r="r" b="b"/>
            <a:pathLst>
              <a:path w="398779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1" y="57150"/>
                </a:lnTo>
                <a:lnTo>
                  <a:pt x="71501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398779" h="85725">
                <a:moveTo>
                  <a:pt x="85725" y="28575"/>
                </a:moveTo>
                <a:lnTo>
                  <a:pt x="71501" y="28575"/>
                </a:lnTo>
                <a:lnTo>
                  <a:pt x="71501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398779" h="85725">
                <a:moveTo>
                  <a:pt x="398526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398526" y="57150"/>
                </a:lnTo>
                <a:lnTo>
                  <a:pt x="398526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/>
          <p:cNvSpPr/>
          <p:nvPr/>
        </p:nvSpPr>
        <p:spPr>
          <a:xfrm>
            <a:off x="1168146" y="3311155"/>
            <a:ext cx="3037840" cy="2501265"/>
          </a:xfrm>
          <a:custGeom>
            <a:avLst/>
            <a:gdLst/>
            <a:ahLst/>
            <a:cxnLst/>
            <a:rect l="l" t="t" r="r" b="b"/>
            <a:pathLst>
              <a:path w="3037840" h="2501265">
                <a:moveTo>
                  <a:pt x="0" y="2500884"/>
                </a:moveTo>
                <a:lnTo>
                  <a:pt x="3037331" y="2500884"/>
                </a:lnTo>
                <a:lnTo>
                  <a:pt x="3037331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/>
          <p:nvPr/>
        </p:nvSpPr>
        <p:spPr>
          <a:xfrm>
            <a:off x="1821179" y="3691394"/>
            <a:ext cx="251459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/>
          <p:nvPr/>
        </p:nvSpPr>
        <p:spPr>
          <a:xfrm>
            <a:off x="1821179" y="3691394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/>
          <p:cNvSpPr/>
          <p:nvPr/>
        </p:nvSpPr>
        <p:spPr>
          <a:xfrm>
            <a:off x="3317747" y="3677678"/>
            <a:ext cx="251460" cy="669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/>
          <p:cNvSpPr/>
          <p:nvPr/>
        </p:nvSpPr>
        <p:spPr>
          <a:xfrm>
            <a:off x="3317747" y="3677678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10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60" y="41910"/>
                </a:lnTo>
                <a:lnTo>
                  <a:pt x="251460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5"/>
                </a:lnTo>
                <a:lnTo>
                  <a:pt x="41910" y="669035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2"/>
          <p:cNvSpPr txBox="1"/>
          <p:nvPr/>
        </p:nvSpPr>
        <p:spPr>
          <a:xfrm>
            <a:off x="1860169" y="3779913"/>
            <a:ext cx="197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23"/>
          <p:cNvSpPr txBox="1"/>
          <p:nvPr/>
        </p:nvSpPr>
        <p:spPr>
          <a:xfrm>
            <a:off x="3351910" y="3814025"/>
            <a:ext cx="199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𝒌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24"/>
          <p:cNvSpPr txBox="1"/>
          <p:nvPr/>
        </p:nvSpPr>
        <p:spPr>
          <a:xfrm>
            <a:off x="1927986" y="1815024"/>
            <a:ext cx="2572639" cy="116698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altLang="en-US" sz="2400" b="1" i="1" u="sng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点乘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Dot-product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99135">
              <a:lnSpc>
                <a:spcPct val="100000"/>
              </a:lnSpc>
              <a:spcBef>
                <a:spcPts val="1640"/>
              </a:spcBef>
              <a:tabLst>
                <a:tab pos="1016000" algn="l"/>
              </a:tabLst>
            </a:pPr>
            <a:r>
              <a:rPr sz="3600" baseline="6000" dirty="0">
                <a:latin typeface="Cambria Math" panose="02040503050406030204"/>
                <a:cs typeface="Cambria Math" panose="02040503050406030204"/>
              </a:rPr>
              <a:t>𝛼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𝒒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∙</a:t>
            </a:r>
            <a:r>
              <a:rPr sz="2400" spc="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𝒌</a:t>
            </a:r>
          </a:p>
        </p:txBody>
      </p:sp>
      <p:sp>
        <p:nvSpPr>
          <p:cNvPr id="36" name="object 25"/>
          <p:cNvSpPr txBox="1"/>
          <p:nvPr/>
        </p:nvSpPr>
        <p:spPr>
          <a:xfrm>
            <a:off x="4249673" y="1381390"/>
            <a:ext cx="108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Additive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5765291" y="4742953"/>
            <a:ext cx="1048512" cy="745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7"/>
          <p:cNvSpPr/>
          <p:nvPr/>
        </p:nvSpPr>
        <p:spPr>
          <a:xfrm>
            <a:off x="5765291" y="4742953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8"/>
          <p:cNvSpPr txBox="1"/>
          <p:nvPr/>
        </p:nvSpPr>
        <p:spPr>
          <a:xfrm>
            <a:off x="5987796" y="4791467"/>
            <a:ext cx="51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95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30" dirty="0">
                <a:latin typeface="Cambria Math" panose="02040503050406030204"/>
                <a:cs typeface="Cambria Math" panose="02040503050406030204"/>
              </a:rPr>
              <a:t>𝑞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4" name="object 29"/>
          <p:cNvSpPr/>
          <p:nvPr/>
        </p:nvSpPr>
        <p:spPr>
          <a:xfrm>
            <a:off x="7237476" y="4739905"/>
            <a:ext cx="1048512" cy="745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0"/>
          <p:cNvSpPr/>
          <p:nvPr/>
        </p:nvSpPr>
        <p:spPr>
          <a:xfrm>
            <a:off x="7237476" y="4739905"/>
            <a:ext cx="1049020" cy="745490"/>
          </a:xfrm>
          <a:custGeom>
            <a:avLst/>
            <a:gdLst/>
            <a:ahLst/>
            <a:cxnLst/>
            <a:rect l="l" t="t" r="r" b="b"/>
            <a:pathLst>
              <a:path w="1049020" h="745489">
                <a:moveTo>
                  <a:pt x="0" y="745236"/>
                </a:moveTo>
                <a:lnTo>
                  <a:pt x="1048512" y="745236"/>
                </a:lnTo>
                <a:lnTo>
                  <a:pt x="1048512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1"/>
          <p:cNvSpPr txBox="1"/>
          <p:nvPr/>
        </p:nvSpPr>
        <p:spPr>
          <a:xfrm>
            <a:off x="7458709" y="4792991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79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20" dirty="0">
                <a:latin typeface="Cambria Math" panose="02040503050406030204"/>
                <a:cs typeface="Cambria Math" panose="02040503050406030204"/>
              </a:rPr>
              <a:t>𝑘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32"/>
          <p:cNvSpPr txBox="1"/>
          <p:nvPr/>
        </p:nvSpPr>
        <p:spPr>
          <a:xfrm>
            <a:off x="6588009" y="84805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</a:p>
        </p:txBody>
      </p:sp>
      <p:sp>
        <p:nvSpPr>
          <p:cNvPr id="88" name="object 33"/>
          <p:cNvSpPr/>
          <p:nvPr/>
        </p:nvSpPr>
        <p:spPr>
          <a:xfrm>
            <a:off x="6215379" y="5517908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4"/>
                </a:moveTo>
                <a:lnTo>
                  <a:pt x="28575" y="71374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4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4"/>
          <p:cNvSpPr/>
          <p:nvPr/>
        </p:nvSpPr>
        <p:spPr>
          <a:xfrm>
            <a:off x="7719568" y="5517908"/>
            <a:ext cx="85725" cy="718185"/>
          </a:xfrm>
          <a:custGeom>
            <a:avLst/>
            <a:gdLst/>
            <a:ahLst/>
            <a:cxnLst/>
            <a:rect l="l" t="t" r="r" b="b"/>
            <a:pathLst>
              <a:path w="85725" h="718185">
                <a:moveTo>
                  <a:pt x="57150" y="71374"/>
                </a:moveTo>
                <a:lnTo>
                  <a:pt x="28575" y="71374"/>
                </a:lnTo>
                <a:lnTo>
                  <a:pt x="28575" y="717829"/>
                </a:lnTo>
                <a:lnTo>
                  <a:pt x="57150" y="717829"/>
                </a:lnTo>
                <a:lnTo>
                  <a:pt x="57150" y="71374"/>
                </a:lnTo>
                <a:close/>
              </a:path>
              <a:path w="85725" h="7181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181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5"/>
          <p:cNvSpPr/>
          <p:nvPr/>
        </p:nvSpPr>
        <p:spPr>
          <a:xfrm>
            <a:off x="6215379" y="4443488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3"/>
                </a:moveTo>
                <a:lnTo>
                  <a:pt x="28575" y="71373"/>
                </a:lnTo>
                <a:lnTo>
                  <a:pt x="28575" y="377062"/>
                </a:lnTo>
                <a:lnTo>
                  <a:pt x="57150" y="377062"/>
                </a:lnTo>
                <a:lnTo>
                  <a:pt x="57150" y="71373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3"/>
                </a:moveTo>
                <a:lnTo>
                  <a:pt x="57150" y="71373"/>
                </a:lnTo>
                <a:lnTo>
                  <a:pt x="57150" y="85724"/>
                </a:lnTo>
                <a:lnTo>
                  <a:pt x="85725" y="85724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6"/>
          <p:cNvSpPr/>
          <p:nvPr/>
        </p:nvSpPr>
        <p:spPr>
          <a:xfrm>
            <a:off x="7711947" y="4470920"/>
            <a:ext cx="85725" cy="377190"/>
          </a:xfrm>
          <a:custGeom>
            <a:avLst/>
            <a:gdLst/>
            <a:ahLst/>
            <a:cxnLst/>
            <a:rect l="l" t="t" r="r" b="b"/>
            <a:pathLst>
              <a:path w="85725" h="377189">
                <a:moveTo>
                  <a:pt x="57150" y="71374"/>
                </a:moveTo>
                <a:lnTo>
                  <a:pt x="28575" y="71374"/>
                </a:lnTo>
                <a:lnTo>
                  <a:pt x="28575" y="377063"/>
                </a:lnTo>
                <a:lnTo>
                  <a:pt x="57150" y="377063"/>
                </a:lnTo>
                <a:lnTo>
                  <a:pt x="57150" y="71374"/>
                </a:lnTo>
                <a:close/>
              </a:path>
              <a:path w="85725" h="37718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377189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7"/>
          <p:cNvSpPr/>
          <p:nvPr/>
        </p:nvSpPr>
        <p:spPr>
          <a:xfrm>
            <a:off x="6403085" y="4018038"/>
            <a:ext cx="452120" cy="85725"/>
          </a:xfrm>
          <a:custGeom>
            <a:avLst/>
            <a:gdLst/>
            <a:ahLst/>
            <a:cxnLst/>
            <a:rect l="l" t="t" r="r" b="b"/>
            <a:pathLst>
              <a:path w="452120" h="85725">
                <a:moveTo>
                  <a:pt x="365887" y="0"/>
                </a:moveTo>
                <a:lnTo>
                  <a:pt x="365887" y="85724"/>
                </a:lnTo>
                <a:lnTo>
                  <a:pt x="423121" y="57149"/>
                </a:lnTo>
                <a:lnTo>
                  <a:pt x="380238" y="57149"/>
                </a:lnTo>
                <a:lnTo>
                  <a:pt x="380238" y="28574"/>
                </a:lnTo>
                <a:lnTo>
                  <a:pt x="422952" y="28574"/>
                </a:lnTo>
                <a:lnTo>
                  <a:pt x="365887" y="0"/>
                </a:lnTo>
                <a:close/>
              </a:path>
              <a:path w="452120" h="85725">
                <a:moveTo>
                  <a:pt x="365887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365887" y="57149"/>
                </a:lnTo>
                <a:lnTo>
                  <a:pt x="365887" y="28574"/>
                </a:lnTo>
                <a:close/>
              </a:path>
              <a:path w="452120" h="85725">
                <a:moveTo>
                  <a:pt x="422952" y="28574"/>
                </a:moveTo>
                <a:lnTo>
                  <a:pt x="380238" y="28574"/>
                </a:lnTo>
                <a:lnTo>
                  <a:pt x="380238" y="57149"/>
                </a:lnTo>
                <a:lnTo>
                  <a:pt x="423121" y="57149"/>
                </a:lnTo>
                <a:lnTo>
                  <a:pt x="451612" y="42925"/>
                </a:lnTo>
                <a:lnTo>
                  <a:pt x="422952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8"/>
          <p:cNvSpPr/>
          <p:nvPr/>
        </p:nvSpPr>
        <p:spPr>
          <a:xfrm>
            <a:off x="7177278" y="4008894"/>
            <a:ext cx="480695" cy="85725"/>
          </a:xfrm>
          <a:custGeom>
            <a:avLst/>
            <a:gdLst/>
            <a:ahLst/>
            <a:cxnLst/>
            <a:rect l="l" t="t" r="r" b="b"/>
            <a:pathLst>
              <a:path w="48069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480695" h="85725">
                <a:moveTo>
                  <a:pt x="8572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480695" h="85725">
                <a:moveTo>
                  <a:pt x="480187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480187" y="57150"/>
                </a:lnTo>
                <a:lnTo>
                  <a:pt x="480187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9"/>
          <p:cNvSpPr/>
          <p:nvPr/>
        </p:nvSpPr>
        <p:spPr>
          <a:xfrm>
            <a:off x="5478017" y="1365007"/>
            <a:ext cx="3039110" cy="4532630"/>
          </a:xfrm>
          <a:custGeom>
            <a:avLst/>
            <a:gdLst/>
            <a:ahLst/>
            <a:cxnLst/>
            <a:rect l="l" t="t" r="r" b="b"/>
            <a:pathLst>
              <a:path w="3039109" h="4532630">
                <a:moveTo>
                  <a:pt x="0" y="4532376"/>
                </a:moveTo>
                <a:lnTo>
                  <a:pt x="3038856" y="4532376"/>
                </a:lnTo>
                <a:lnTo>
                  <a:pt x="3038856" y="0"/>
                </a:lnTo>
                <a:lnTo>
                  <a:pt x="0" y="0"/>
                </a:lnTo>
                <a:lnTo>
                  <a:pt x="0" y="453237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0"/>
          <p:cNvSpPr/>
          <p:nvPr/>
        </p:nvSpPr>
        <p:spPr>
          <a:xfrm>
            <a:off x="6839711" y="3903229"/>
            <a:ext cx="336803" cy="27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1"/>
          <p:cNvSpPr txBox="1"/>
          <p:nvPr/>
        </p:nvSpPr>
        <p:spPr>
          <a:xfrm>
            <a:off x="6839711" y="3903229"/>
            <a:ext cx="337185" cy="2717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2135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42"/>
          <p:cNvSpPr/>
          <p:nvPr/>
        </p:nvSpPr>
        <p:spPr>
          <a:xfrm>
            <a:off x="6490715" y="2719082"/>
            <a:ext cx="1048512" cy="743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3"/>
          <p:cNvSpPr/>
          <p:nvPr/>
        </p:nvSpPr>
        <p:spPr>
          <a:xfrm>
            <a:off x="6490715" y="2719082"/>
            <a:ext cx="1049020" cy="744220"/>
          </a:xfrm>
          <a:custGeom>
            <a:avLst/>
            <a:gdLst/>
            <a:ahLst/>
            <a:cxnLst/>
            <a:rect l="l" t="t" r="r" b="b"/>
            <a:pathLst>
              <a:path w="1049020" h="744219">
                <a:moveTo>
                  <a:pt x="0" y="743712"/>
                </a:moveTo>
                <a:lnTo>
                  <a:pt x="1048512" y="743712"/>
                </a:lnTo>
                <a:lnTo>
                  <a:pt x="1048512" y="0"/>
                </a:lnTo>
                <a:lnTo>
                  <a:pt x="0" y="0"/>
                </a:lnTo>
                <a:lnTo>
                  <a:pt x="0" y="74371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4"/>
          <p:cNvSpPr txBox="1"/>
          <p:nvPr/>
        </p:nvSpPr>
        <p:spPr>
          <a:xfrm>
            <a:off x="6649339" y="2877704"/>
            <a:ext cx="659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𝑡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𝑎𝑛ℎ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0" name="object 45"/>
          <p:cNvSpPr/>
          <p:nvPr/>
        </p:nvSpPr>
        <p:spPr>
          <a:xfrm>
            <a:off x="6490715" y="1722385"/>
            <a:ext cx="1048512" cy="743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6"/>
          <p:cNvSpPr txBox="1"/>
          <p:nvPr/>
        </p:nvSpPr>
        <p:spPr>
          <a:xfrm>
            <a:off x="6490715" y="1722385"/>
            <a:ext cx="1049020" cy="74422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35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𝑊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47"/>
          <p:cNvSpPr/>
          <p:nvPr/>
        </p:nvSpPr>
        <p:spPr>
          <a:xfrm>
            <a:off x="6957568" y="3417836"/>
            <a:ext cx="85725" cy="476884"/>
          </a:xfrm>
          <a:custGeom>
            <a:avLst/>
            <a:gdLst/>
            <a:ahLst/>
            <a:cxnLst/>
            <a:rect l="l" t="t" r="r" b="b"/>
            <a:pathLst>
              <a:path w="85725" h="476885">
                <a:moveTo>
                  <a:pt x="57150" y="71374"/>
                </a:moveTo>
                <a:lnTo>
                  <a:pt x="28575" y="71374"/>
                </a:lnTo>
                <a:lnTo>
                  <a:pt x="28575" y="476377"/>
                </a:lnTo>
                <a:lnTo>
                  <a:pt x="57150" y="476377"/>
                </a:lnTo>
                <a:lnTo>
                  <a:pt x="57150" y="71374"/>
                </a:lnTo>
                <a:close/>
              </a:path>
              <a:path w="85725" h="47688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476885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8"/>
          <p:cNvSpPr/>
          <p:nvPr/>
        </p:nvSpPr>
        <p:spPr>
          <a:xfrm>
            <a:off x="6971283" y="2457716"/>
            <a:ext cx="85725" cy="283210"/>
          </a:xfrm>
          <a:custGeom>
            <a:avLst/>
            <a:gdLst/>
            <a:ahLst/>
            <a:cxnLst/>
            <a:rect l="l" t="t" r="r" b="b"/>
            <a:pathLst>
              <a:path w="85725" h="283210">
                <a:moveTo>
                  <a:pt x="28575" y="71374"/>
                </a:moveTo>
                <a:lnTo>
                  <a:pt x="28575" y="283210"/>
                </a:lnTo>
                <a:lnTo>
                  <a:pt x="57150" y="283210"/>
                </a:lnTo>
                <a:lnTo>
                  <a:pt x="57150" y="71500"/>
                </a:lnTo>
                <a:lnTo>
                  <a:pt x="28575" y="71374"/>
                </a:lnTo>
                <a:close/>
              </a:path>
              <a:path w="85725" h="28321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283210">
                <a:moveTo>
                  <a:pt x="78560" y="71374"/>
                </a:moveTo>
                <a:lnTo>
                  <a:pt x="28575" y="71374"/>
                </a:ln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9"/>
          <p:cNvSpPr/>
          <p:nvPr/>
        </p:nvSpPr>
        <p:spPr>
          <a:xfrm>
            <a:off x="6939280" y="955052"/>
            <a:ext cx="85725" cy="768350"/>
          </a:xfrm>
          <a:custGeom>
            <a:avLst/>
            <a:gdLst/>
            <a:ahLst/>
            <a:cxnLst/>
            <a:rect l="l" t="t" r="r" b="b"/>
            <a:pathLst>
              <a:path w="85725" h="768350">
                <a:moveTo>
                  <a:pt x="57150" y="71374"/>
                </a:moveTo>
                <a:lnTo>
                  <a:pt x="28575" y="71374"/>
                </a:lnTo>
                <a:lnTo>
                  <a:pt x="28575" y="768095"/>
                </a:lnTo>
                <a:lnTo>
                  <a:pt x="57150" y="768095"/>
                </a:lnTo>
                <a:lnTo>
                  <a:pt x="57150" y="71374"/>
                </a:lnTo>
                <a:close/>
              </a:path>
              <a:path w="85725" h="76835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76835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0"/>
          <p:cNvSpPr/>
          <p:nvPr/>
        </p:nvSpPr>
        <p:spPr>
          <a:xfrm>
            <a:off x="6123432" y="3726446"/>
            <a:ext cx="251459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1"/>
          <p:cNvSpPr/>
          <p:nvPr/>
        </p:nvSpPr>
        <p:spPr>
          <a:xfrm>
            <a:off x="6123432" y="3726446"/>
            <a:ext cx="251460" cy="669290"/>
          </a:xfrm>
          <a:custGeom>
            <a:avLst/>
            <a:gdLst/>
            <a:ahLst/>
            <a:cxnLst/>
            <a:rect l="l" t="t" r="r" b="b"/>
            <a:pathLst>
              <a:path w="251460" h="669289">
                <a:moveTo>
                  <a:pt x="0" y="41910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10"/>
                </a:lnTo>
                <a:lnTo>
                  <a:pt x="251459" y="627126"/>
                </a:lnTo>
                <a:lnTo>
                  <a:pt x="248161" y="643425"/>
                </a:lnTo>
                <a:lnTo>
                  <a:pt x="239172" y="656748"/>
                </a:lnTo>
                <a:lnTo>
                  <a:pt x="225849" y="665737"/>
                </a:lnTo>
                <a:lnTo>
                  <a:pt x="209550" y="669036"/>
                </a:lnTo>
                <a:lnTo>
                  <a:pt x="41909" y="669036"/>
                </a:lnTo>
                <a:lnTo>
                  <a:pt x="25610" y="665737"/>
                </a:lnTo>
                <a:lnTo>
                  <a:pt x="12287" y="656748"/>
                </a:lnTo>
                <a:lnTo>
                  <a:pt x="3298" y="643425"/>
                </a:lnTo>
                <a:lnTo>
                  <a:pt x="0" y="627126"/>
                </a:lnTo>
                <a:lnTo>
                  <a:pt x="0" y="41910"/>
                </a:lnTo>
                <a:close/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2"/>
          <p:cNvSpPr/>
          <p:nvPr/>
        </p:nvSpPr>
        <p:spPr>
          <a:xfrm>
            <a:off x="7623047" y="3735590"/>
            <a:ext cx="251459" cy="6705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3"/>
          <p:cNvSpPr/>
          <p:nvPr/>
        </p:nvSpPr>
        <p:spPr>
          <a:xfrm>
            <a:off x="7623047" y="3735590"/>
            <a:ext cx="251460" cy="670560"/>
          </a:xfrm>
          <a:custGeom>
            <a:avLst/>
            <a:gdLst/>
            <a:ahLst/>
            <a:cxnLst/>
            <a:rect l="l" t="t" r="r" b="b"/>
            <a:pathLst>
              <a:path w="251459" h="670560">
                <a:moveTo>
                  <a:pt x="0" y="41909"/>
                </a:moveTo>
                <a:lnTo>
                  <a:pt x="3298" y="25610"/>
                </a:lnTo>
                <a:lnTo>
                  <a:pt x="12287" y="12287"/>
                </a:lnTo>
                <a:lnTo>
                  <a:pt x="25610" y="3298"/>
                </a:lnTo>
                <a:lnTo>
                  <a:pt x="41909" y="0"/>
                </a:lnTo>
                <a:lnTo>
                  <a:pt x="209550" y="0"/>
                </a:lnTo>
                <a:lnTo>
                  <a:pt x="225849" y="3298"/>
                </a:lnTo>
                <a:lnTo>
                  <a:pt x="239172" y="12287"/>
                </a:lnTo>
                <a:lnTo>
                  <a:pt x="248161" y="25610"/>
                </a:lnTo>
                <a:lnTo>
                  <a:pt x="251459" y="41909"/>
                </a:lnTo>
                <a:lnTo>
                  <a:pt x="251459" y="628649"/>
                </a:lnTo>
                <a:lnTo>
                  <a:pt x="248161" y="644949"/>
                </a:lnTo>
                <a:lnTo>
                  <a:pt x="239172" y="658272"/>
                </a:lnTo>
                <a:lnTo>
                  <a:pt x="225849" y="667261"/>
                </a:lnTo>
                <a:lnTo>
                  <a:pt x="209550" y="670559"/>
                </a:lnTo>
                <a:lnTo>
                  <a:pt x="41909" y="670559"/>
                </a:lnTo>
                <a:lnTo>
                  <a:pt x="25610" y="667261"/>
                </a:lnTo>
                <a:lnTo>
                  <a:pt x="12287" y="658272"/>
                </a:lnTo>
                <a:lnTo>
                  <a:pt x="3298" y="644949"/>
                </a:lnTo>
                <a:lnTo>
                  <a:pt x="0" y="628649"/>
                </a:lnTo>
                <a:lnTo>
                  <a:pt x="0" y="4190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4"/>
          <p:cNvSpPr/>
          <p:nvPr/>
        </p:nvSpPr>
        <p:spPr>
          <a:xfrm>
            <a:off x="1680972" y="6157226"/>
            <a:ext cx="461772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5"/>
          <p:cNvSpPr/>
          <p:nvPr/>
        </p:nvSpPr>
        <p:spPr>
          <a:xfrm>
            <a:off x="1680972" y="6157226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6"/>
          <p:cNvSpPr/>
          <p:nvPr/>
        </p:nvSpPr>
        <p:spPr>
          <a:xfrm>
            <a:off x="3226307" y="6152653"/>
            <a:ext cx="460247" cy="6065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7"/>
          <p:cNvSpPr/>
          <p:nvPr/>
        </p:nvSpPr>
        <p:spPr>
          <a:xfrm>
            <a:off x="3226307" y="6152653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60">
                <a:moveTo>
                  <a:pt x="0" y="606551"/>
                </a:moveTo>
                <a:lnTo>
                  <a:pt x="460247" y="606551"/>
                </a:lnTo>
                <a:lnTo>
                  <a:pt x="460247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8"/>
          <p:cNvSpPr/>
          <p:nvPr/>
        </p:nvSpPr>
        <p:spPr>
          <a:xfrm>
            <a:off x="5995415" y="6222758"/>
            <a:ext cx="461772" cy="6050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9"/>
          <p:cNvSpPr/>
          <p:nvPr/>
        </p:nvSpPr>
        <p:spPr>
          <a:xfrm>
            <a:off x="5995415" y="6222758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60"/>
          <p:cNvSpPr/>
          <p:nvPr/>
        </p:nvSpPr>
        <p:spPr>
          <a:xfrm>
            <a:off x="7539228" y="6218185"/>
            <a:ext cx="461772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61"/>
          <p:cNvSpPr/>
          <p:nvPr/>
        </p:nvSpPr>
        <p:spPr>
          <a:xfrm>
            <a:off x="7539228" y="6218185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79" h="607059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49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62"/>
          <p:cNvSpPr/>
          <p:nvPr/>
        </p:nvSpPr>
        <p:spPr>
          <a:xfrm>
            <a:off x="957833" y="1994420"/>
            <a:ext cx="3472179" cy="4898390"/>
          </a:xfrm>
          <a:custGeom>
            <a:avLst/>
            <a:gdLst/>
            <a:ahLst/>
            <a:cxnLst/>
            <a:rect l="l" t="t" r="r" b="b"/>
            <a:pathLst>
              <a:path w="3472179" h="4898390">
                <a:moveTo>
                  <a:pt x="0" y="578612"/>
                </a:moveTo>
                <a:lnTo>
                  <a:pt x="1918" y="531160"/>
                </a:lnTo>
                <a:lnTo>
                  <a:pt x="7573" y="484764"/>
                </a:lnTo>
                <a:lnTo>
                  <a:pt x="16816" y="439573"/>
                </a:lnTo>
                <a:lnTo>
                  <a:pt x="29498" y="395736"/>
                </a:lnTo>
                <a:lnTo>
                  <a:pt x="45470" y="353401"/>
                </a:lnTo>
                <a:lnTo>
                  <a:pt x="64583" y="312718"/>
                </a:lnTo>
                <a:lnTo>
                  <a:pt x="86689" y="273835"/>
                </a:lnTo>
                <a:lnTo>
                  <a:pt x="111638" y="236902"/>
                </a:lnTo>
                <a:lnTo>
                  <a:pt x="139282" y="202068"/>
                </a:lnTo>
                <a:lnTo>
                  <a:pt x="169471" y="169481"/>
                </a:lnTo>
                <a:lnTo>
                  <a:pt x="202057" y="139291"/>
                </a:lnTo>
                <a:lnTo>
                  <a:pt x="236891" y="111646"/>
                </a:lnTo>
                <a:lnTo>
                  <a:pt x="273824" y="86695"/>
                </a:lnTo>
                <a:lnTo>
                  <a:pt x="312706" y="64588"/>
                </a:lnTo>
                <a:lnTo>
                  <a:pt x="353390" y="45473"/>
                </a:lnTo>
                <a:lnTo>
                  <a:pt x="395726" y="29500"/>
                </a:lnTo>
                <a:lnTo>
                  <a:pt x="439565" y="16817"/>
                </a:lnTo>
                <a:lnTo>
                  <a:pt x="484758" y="7573"/>
                </a:lnTo>
                <a:lnTo>
                  <a:pt x="531156" y="1918"/>
                </a:lnTo>
                <a:lnTo>
                  <a:pt x="578612" y="0"/>
                </a:lnTo>
                <a:lnTo>
                  <a:pt x="2893060" y="0"/>
                </a:lnTo>
                <a:lnTo>
                  <a:pt x="2940511" y="1918"/>
                </a:lnTo>
                <a:lnTo>
                  <a:pt x="2986907" y="7573"/>
                </a:lnTo>
                <a:lnTo>
                  <a:pt x="3032098" y="16817"/>
                </a:lnTo>
                <a:lnTo>
                  <a:pt x="3075935" y="29500"/>
                </a:lnTo>
                <a:lnTo>
                  <a:pt x="3118270" y="45473"/>
                </a:lnTo>
                <a:lnTo>
                  <a:pt x="3158953" y="64588"/>
                </a:lnTo>
                <a:lnTo>
                  <a:pt x="3197836" y="86695"/>
                </a:lnTo>
                <a:lnTo>
                  <a:pt x="3234769" y="111646"/>
                </a:lnTo>
                <a:lnTo>
                  <a:pt x="3269603" y="139291"/>
                </a:lnTo>
                <a:lnTo>
                  <a:pt x="3302190" y="169481"/>
                </a:lnTo>
                <a:lnTo>
                  <a:pt x="3332380" y="202068"/>
                </a:lnTo>
                <a:lnTo>
                  <a:pt x="3360025" y="236902"/>
                </a:lnTo>
                <a:lnTo>
                  <a:pt x="3384976" y="273835"/>
                </a:lnTo>
                <a:lnTo>
                  <a:pt x="3407083" y="312718"/>
                </a:lnTo>
                <a:lnTo>
                  <a:pt x="3426198" y="353401"/>
                </a:lnTo>
                <a:lnTo>
                  <a:pt x="3442171" y="395736"/>
                </a:lnTo>
                <a:lnTo>
                  <a:pt x="3454854" y="439573"/>
                </a:lnTo>
                <a:lnTo>
                  <a:pt x="3464098" y="484764"/>
                </a:lnTo>
                <a:lnTo>
                  <a:pt x="3469753" y="531160"/>
                </a:lnTo>
                <a:lnTo>
                  <a:pt x="3471671" y="578612"/>
                </a:lnTo>
                <a:lnTo>
                  <a:pt x="3471671" y="4319511"/>
                </a:lnTo>
                <a:lnTo>
                  <a:pt x="3469753" y="4366968"/>
                </a:lnTo>
                <a:lnTo>
                  <a:pt x="3464098" y="4413368"/>
                </a:lnTo>
                <a:lnTo>
                  <a:pt x="3454854" y="4458562"/>
                </a:lnTo>
                <a:lnTo>
                  <a:pt x="3442171" y="4502403"/>
                </a:lnTo>
                <a:lnTo>
                  <a:pt x="3426198" y="4544740"/>
                </a:lnTo>
                <a:lnTo>
                  <a:pt x="3407083" y="4585424"/>
                </a:lnTo>
                <a:lnTo>
                  <a:pt x="3384976" y="4624308"/>
                </a:lnTo>
                <a:lnTo>
                  <a:pt x="3360025" y="4661241"/>
                </a:lnTo>
                <a:lnTo>
                  <a:pt x="3332380" y="4696075"/>
                </a:lnTo>
                <a:lnTo>
                  <a:pt x="3302190" y="4728662"/>
                </a:lnTo>
                <a:lnTo>
                  <a:pt x="3269603" y="4758852"/>
                </a:lnTo>
                <a:lnTo>
                  <a:pt x="3234769" y="4786496"/>
                </a:lnTo>
                <a:lnTo>
                  <a:pt x="3197836" y="4811445"/>
                </a:lnTo>
                <a:lnTo>
                  <a:pt x="3158953" y="4833551"/>
                </a:lnTo>
                <a:lnTo>
                  <a:pt x="3118270" y="4852665"/>
                </a:lnTo>
                <a:lnTo>
                  <a:pt x="3075935" y="4868637"/>
                </a:lnTo>
                <a:lnTo>
                  <a:pt x="3032098" y="4881319"/>
                </a:lnTo>
                <a:lnTo>
                  <a:pt x="2986907" y="4890562"/>
                </a:lnTo>
                <a:lnTo>
                  <a:pt x="2940511" y="4896217"/>
                </a:lnTo>
                <a:lnTo>
                  <a:pt x="2893060" y="4898136"/>
                </a:lnTo>
                <a:lnTo>
                  <a:pt x="578612" y="4898136"/>
                </a:lnTo>
                <a:lnTo>
                  <a:pt x="531156" y="4896217"/>
                </a:lnTo>
                <a:lnTo>
                  <a:pt x="484758" y="4890562"/>
                </a:lnTo>
                <a:lnTo>
                  <a:pt x="439565" y="4881319"/>
                </a:lnTo>
                <a:lnTo>
                  <a:pt x="395726" y="4868637"/>
                </a:lnTo>
                <a:lnTo>
                  <a:pt x="353390" y="4852665"/>
                </a:lnTo>
                <a:lnTo>
                  <a:pt x="312706" y="4833551"/>
                </a:lnTo>
                <a:lnTo>
                  <a:pt x="273824" y="4811445"/>
                </a:lnTo>
                <a:lnTo>
                  <a:pt x="236891" y="4786496"/>
                </a:lnTo>
                <a:lnTo>
                  <a:pt x="202057" y="4758852"/>
                </a:lnTo>
                <a:lnTo>
                  <a:pt x="169471" y="4728662"/>
                </a:lnTo>
                <a:lnTo>
                  <a:pt x="139282" y="4696075"/>
                </a:lnTo>
                <a:lnTo>
                  <a:pt x="111638" y="4661241"/>
                </a:lnTo>
                <a:lnTo>
                  <a:pt x="86689" y="4624308"/>
                </a:lnTo>
                <a:lnTo>
                  <a:pt x="64583" y="4585424"/>
                </a:lnTo>
                <a:lnTo>
                  <a:pt x="45470" y="4544740"/>
                </a:lnTo>
                <a:lnTo>
                  <a:pt x="29498" y="4502403"/>
                </a:lnTo>
                <a:lnTo>
                  <a:pt x="16816" y="4458562"/>
                </a:lnTo>
                <a:lnTo>
                  <a:pt x="7573" y="4413368"/>
                </a:lnTo>
                <a:lnTo>
                  <a:pt x="1918" y="4366968"/>
                </a:lnTo>
                <a:lnTo>
                  <a:pt x="0" y="4319511"/>
                </a:lnTo>
                <a:lnTo>
                  <a:pt x="0" y="5786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620487" y="118034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键值对打分函数计算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3394836" y="37402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3536441" y="43243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586435" y="5713882"/>
            <a:ext cx="158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𝟏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14"/>
          <p:cNvSpPr/>
          <p:nvPr/>
        </p:nvSpPr>
        <p:spPr>
          <a:xfrm>
            <a:off x="5660135" y="3835908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/>
          <p:cNvSpPr/>
          <p:nvPr/>
        </p:nvSpPr>
        <p:spPr>
          <a:xfrm>
            <a:off x="5660135" y="383590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/>
          <p:cNvSpPr txBox="1"/>
          <p:nvPr/>
        </p:nvSpPr>
        <p:spPr>
          <a:xfrm>
            <a:off x="5633973" y="3797554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17"/>
          <p:cNvSpPr/>
          <p:nvPr/>
        </p:nvSpPr>
        <p:spPr>
          <a:xfrm>
            <a:off x="5775197" y="438073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/>
          <p:cNvSpPr/>
          <p:nvPr/>
        </p:nvSpPr>
        <p:spPr>
          <a:xfrm>
            <a:off x="7908035" y="3863340"/>
            <a:ext cx="288035" cy="541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9"/>
          <p:cNvSpPr/>
          <p:nvPr/>
        </p:nvSpPr>
        <p:spPr>
          <a:xfrm>
            <a:off x="7908035" y="386334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"/>
          <p:cNvSpPr txBox="1"/>
          <p:nvPr/>
        </p:nvSpPr>
        <p:spPr>
          <a:xfrm>
            <a:off x="7882128" y="382498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1"/>
          <p:cNvSpPr/>
          <p:nvPr/>
        </p:nvSpPr>
        <p:spPr>
          <a:xfrm>
            <a:off x="8023097" y="440817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2"/>
          <p:cNvSpPr txBox="1"/>
          <p:nvPr/>
        </p:nvSpPr>
        <p:spPr>
          <a:xfrm>
            <a:off x="2773679" y="5736742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𝟐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𝟐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23"/>
          <p:cNvSpPr txBox="1"/>
          <p:nvPr/>
        </p:nvSpPr>
        <p:spPr>
          <a:xfrm>
            <a:off x="5039867" y="5736742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𝟑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𝟑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24"/>
          <p:cNvSpPr txBox="1"/>
          <p:nvPr/>
        </p:nvSpPr>
        <p:spPr>
          <a:xfrm>
            <a:off x="7264272" y="5736742"/>
            <a:ext cx="158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𝟒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25"/>
          <p:cNvSpPr/>
          <p:nvPr/>
        </p:nvSpPr>
        <p:spPr>
          <a:xfrm>
            <a:off x="3295777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6"/>
          <p:cNvSpPr/>
          <p:nvPr/>
        </p:nvSpPr>
        <p:spPr>
          <a:xfrm>
            <a:off x="5517769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/>
          <p:cNvSpPr/>
          <p:nvPr/>
        </p:nvSpPr>
        <p:spPr>
          <a:xfrm>
            <a:off x="7779384" y="27851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/>
          <p:cNvSpPr txBox="1"/>
          <p:nvPr/>
        </p:nvSpPr>
        <p:spPr>
          <a:xfrm>
            <a:off x="3130550" y="2273300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29"/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/>
          <p:cNvSpPr/>
          <p:nvPr/>
        </p:nvSpPr>
        <p:spPr>
          <a:xfrm>
            <a:off x="5438902" y="2617977"/>
            <a:ext cx="192532" cy="194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1"/>
          <p:cNvSpPr/>
          <p:nvPr/>
        </p:nvSpPr>
        <p:spPr>
          <a:xfrm>
            <a:off x="7689850" y="2643885"/>
            <a:ext cx="192531" cy="192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2"/>
          <p:cNvSpPr/>
          <p:nvPr/>
        </p:nvSpPr>
        <p:spPr>
          <a:xfrm>
            <a:off x="725982" y="2803398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3"/>
          <p:cNvSpPr/>
          <p:nvPr/>
        </p:nvSpPr>
        <p:spPr>
          <a:xfrm>
            <a:off x="725144" y="2784475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/>
          <p:cNvSpPr/>
          <p:nvPr/>
        </p:nvSpPr>
        <p:spPr>
          <a:xfrm>
            <a:off x="723150" y="2789047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5"/>
          <p:cNvSpPr txBox="1"/>
          <p:nvPr/>
        </p:nvSpPr>
        <p:spPr>
          <a:xfrm>
            <a:off x="2435351" y="1687195"/>
            <a:ext cx="1834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625" spc="7" baseline="-16000" dirty="0">
                <a:latin typeface="Cambria Math" panose="02040503050406030204"/>
                <a:cs typeface="Cambria Math" panose="02040503050406030204"/>
              </a:rPr>
              <a:t>1,2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𝒒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∙</a:t>
            </a:r>
            <a:r>
              <a:rPr sz="2400" spc="-10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𝟐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0" name="object 36"/>
          <p:cNvSpPr txBox="1"/>
          <p:nvPr/>
        </p:nvSpPr>
        <p:spPr>
          <a:xfrm>
            <a:off x="555955" y="3833240"/>
            <a:ext cx="1339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baseline="2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baseline="3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2625" spc="60" baseline="3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query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1" name="object 37"/>
          <p:cNvSpPr txBox="1"/>
          <p:nvPr/>
        </p:nvSpPr>
        <p:spPr>
          <a:xfrm>
            <a:off x="3920997" y="3803396"/>
            <a:ext cx="513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k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38"/>
          <p:cNvSpPr txBox="1"/>
          <p:nvPr/>
        </p:nvSpPr>
        <p:spPr>
          <a:xfrm>
            <a:off x="1053795" y="2335148"/>
            <a:ext cx="189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score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9"/>
          <p:cNvSpPr txBox="1"/>
          <p:nvPr/>
        </p:nvSpPr>
        <p:spPr>
          <a:xfrm>
            <a:off x="4698746" y="1687195"/>
            <a:ext cx="1834514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625" spc="7" baseline="-16000" dirty="0">
                <a:latin typeface="Cambria Math" panose="02040503050406030204"/>
                <a:cs typeface="Cambria Math" panose="02040503050406030204"/>
              </a:rPr>
              <a:t>1,3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𝒒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∙</a:t>
            </a:r>
            <a:r>
              <a:rPr sz="2400" spc="-10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𝟑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  <a:p>
            <a:pPr marR="105410" algn="ctr">
              <a:lnSpc>
                <a:spcPct val="100000"/>
              </a:lnSpc>
              <a:spcBef>
                <a:spcPts val="1735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4" name="object 40"/>
          <p:cNvSpPr txBox="1"/>
          <p:nvPr/>
        </p:nvSpPr>
        <p:spPr>
          <a:xfrm>
            <a:off x="7177151" y="1684096"/>
            <a:ext cx="1834514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625" spc="7" baseline="-16000" dirty="0">
                <a:latin typeface="Cambria Math" panose="02040503050406030204"/>
                <a:cs typeface="Cambria Math" panose="02040503050406030204"/>
              </a:rPr>
              <a:t>1,4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spc="85" dirty="0">
                <a:latin typeface="Cambria Math" panose="02040503050406030204"/>
                <a:cs typeface="Cambria Math" panose="02040503050406030204"/>
              </a:rPr>
              <a:t>∙</a:t>
            </a:r>
            <a:r>
              <a:rPr sz="2400" spc="-9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  <a:p>
            <a:pPr marL="499110">
              <a:lnSpc>
                <a:spcPct val="100000"/>
              </a:lnSpc>
              <a:spcBef>
                <a:spcPts val="1885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0103" y="11953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键值对打分函数计算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2"/>
          <p:cNvSpPr/>
          <p:nvPr/>
        </p:nvSpPr>
        <p:spPr>
          <a:xfrm>
            <a:off x="575740" y="4472142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575740" y="44721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 txBox="1"/>
          <p:nvPr/>
        </p:nvSpPr>
        <p:spPr>
          <a:xfrm>
            <a:off x="548004" y="443327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291259" y="5279099"/>
            <a:ext cx="0" cy="246379"/>
          </a:xfrm>
          <a:custGeom>
            <a:avLst/>
            <a:gdLst/>
            <a:ahLst/>
            <a:cxnLst/>
            <a:rect l="l" t="t" r="r" b="b"/>
            <a:pathLst>
              <a:path h="246379">
                <a:moveTo>
                  <a:pt x="0" y="24599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/>
          <p:nvPr/>
        </p:nvSpPr>
        <p:spPr>
          <a:xfrm>
            <a:off x="709090" y="5295863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4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/>
          <p:nvPr/>
        </p:nvSpPr>
        <p:spPr>
          <a:xfrm>
            <a:off x="670990" y="50139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3413428" y="445537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413428" y="445537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 txBox="1"/>
          <p:nvPr/>
        </p:nvSpPr>
        <p:spPr>
          <a:xfrm>
            <a:off x="3386885" y="441613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3528490" y="500020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/>
          <p:nvPr/>
        </p:nvSpPr>
        <p:spPr>
          <a:xfrm>
            <a:off x="1058849" y="5549610"/>
            <a:ext cx="461772" cy="60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/>
          <p:cNvSpPr/>
          <p:nvPr/>
        </p:nvSpPr>
        <p:spPr>
          <a:xfrm>
            <a:off x="3334181" y="5549610"/>
            <a:ext cx="464820" cy="60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/>
          <p:cNvSpPr/>
          <p:nvPr/>
        </p:nvSpPr>
        <p:spPr>
          <a:xfrm>
            <a:off x="5566840" y="5564849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/>
          <p:cNvSpPr/>
          <p:nvPr/>
        </p:nvSpPr>
        <p:spPr>
          <a:xfrm>
            <a:off x="7817789" y="5581613"/>
            <a:ext cx="464820" cy="605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7"/>
          <p:cNvSpPr txBox="1"/>
          <p:nvPr/>
        </p:nvSpPr>
        <p:spPr>
          <a:xfrm>
            <a:off x="7817789" y="558161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18"/>
          <p:cNvSpPr txBox="1"/>
          <p:nvPr/>
        </p:nvSpPr>
        <p:spPr>
          <a:xfrm>
            <a:off x="5566840" y="5564849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19"/>
          <p:cNvSpPr txBox="1"/>
          <p:nvPr/>
        </p:nvSpPr>
        <p:spPr>
          <a:xfrm>
            <a:off x="3334181" y="5549610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20"/>
          <p:cNvSpPr txBox="1"/>
          <p:nvPr/>
        </p:nvSpPr>
        <p:spPr>
          <a:xfrm>
            <a:off x="1058849" y="5549610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1"/>
          <p:cNvSpPr txBox="1"/>
          <p:nvPr/>
        </p:nvSpPr>
        <p:spPr>
          <a:xfrm>
            <a:off x="578484" y="6389740"/>
            <a:ext cx="158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𝟏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22"/>
          <p:cNvSpPr/>
          <p:nvPr/>
        </p:nvSpPr>
        <p:spPr>
          <a:xfrm>
            <a:off x="5652184" y="451176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3"/>
          <p:cNvSpPr/>
          <p:nvPr/>
        </p:nvSpPr>
        <p:spPr>
          <a:xfrm>
            <a:off x="5652184" y="451176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/>
          <p:cNvSpPr txBox="1"/>
          <p:nvPr/>
        </p:nvSpPr>
        <p:spPr>
          <a:xfrm>
            <a:off x="5626022" y="447341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25"/>
          <p:cNvSpPr/>
          <p:nvPr/>
        </p:nvSpPr>
        <p:spPr>
          <a:xfrm>
            <a:off x="5767246" y="505659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6"/>
          <p:cNvSpPr/>
          <p:nvPr/>
        </p:nvSpPr>
        <p:spPr>
          <a:xfrm>
            <a:off x="7900084" y="4539198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/>
          <p:cNvSpPr/>
          <p:nvPr/>
        </p:nvSpPr>
        <p:spPr>
          <a:xfrm>
            <a:off x="7900084" y="4539198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/>
          <p:cNvSpPr txBox="1"/>
          <p:nvPr/>
        </p:nvSpPr>
        <p:spPr>
          <a:xfrm>
            <a:off x="7874177" y="450084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29"/>
          <p:cNvSpPr/>
          <p:nvPr/>
        </p:nvSpPr>
        <p:spPr>
          <a:xfrm>
            <a:off x="8015146" y="508402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/>
          <p:cNvSpPr txBox="1"/>
          <p:nvPr/>
        </p:nvSpPr>
        <p:spPr>
          <a:xfrm>
            <a:off x="2765728" y="6412600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𝟐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𝟐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5" name="object 31"/>
          <p:cNvSpPr txBox="1"/>
          <p:nvPr/>
        </p:nvSpPr>
        <p:spPr>
          <a:xfrm>
            <a:off x="5031916" y="6412600"/>
            <a:ext cx="158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𝟑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𝟑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32"/>
          <p:cNvSpPr txBox="1"/>
          <p:nvPr/>
        </p:nvSpPr>
        <p:spPr>
          <a:xfrm>
            <a:off x="7256321" y="6412600"/>
            <a:ext cx="158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𝟒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33"/>
          <p:cNvSpPr/>
          <p:nvPr/>
        </p:nvSpPr>
        <p:spPr>
          <a:xfrm>
            <a:off x="3287826" y="344268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/>
          <p:cNvSpPr/>
          <p:nvPr/>
        </p:nvSpPr>
        <p:spPr>
          <a:xfrm>
            <a:off x="5509818" y="344268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5"/>
          <p:cNvSpPr/>
          <p:nvPr/>
        </p:nvSpPr>
        <p:spPr>
          <a:xfrm>
            <a:off x="7771433" y="3460968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6"/>
          <p:cNvSpPr txBox="1"/>
          <p:nvPr/>
        </p:nvSpPr>
        <p:spPr>
          <a:xfrm>
            <a:off x="3122599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1" name="object 37"/>
          <p:cNvSpPr/>
          <p:nvPr/>
        </p:nvSpPr>
        <p:spPr>
          <a:xfrm>
            <a:off x="3225722" y="328621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8"/>
          <p:cNvSpPr/>
          <p:nvPr/>
        </p:nvSpPr>
        <p:spPr>
          <a:xfrm>
            <a:off x="5430951" y="3293835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9"/>
          <p:cNvSpPr/>
          <p:nvPr/>
        </p:nvSpPr>
        <p:spPr>
          <a:xfrm>
            <a:off x="7681899" y="3319743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0"/>
          <p:cNvSpPr/>
          <p:nvPr/>
        </p:nvSpPr>
        <p:spPr>
          <a:xfrm>
            <a:off x="718031" y="3479256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1"/>
          <p:cNvSpPr/>
          <p:nvPr/>
        </p:nvSpPr>
        <p:spPr>
          <a:xfrm>
            <a:off x="717193" y="3460333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2"/>
          <p:cNvSpPr/>
          <p:nvPr/>
        </p:nvSpPr>
        <p:spPr>
          <a:xfrm>
            <a:off x="715199" y="3464905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3"/>
          <p:cNvSpPr txBox="1"/>
          <p:nvPr/>
        </p:nvSpPr>
        <p:spPr>
          <a:xfrm>
            <a:off x="5274233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8" name="object 44"/>
          <p:cNvSpPr txBox="1"/>
          <p:nvPr/>
        </p:nvSpPr>
        <p:spPr>
          <a:xfrm>
            <a:off x="7630337" y="2964982"/>
            <a:ext cx="554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9" name="object 45"/>
          <p:cNvSpPr/>
          <p:nvPr/>
        </p:nvSpPr>
        <p:spPr>
          <a:xfrm>
            <a:off x="1130476" y="4508717"/>
            <a:ext cx="288035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6"/>
          <p:cNvSpPr/>
          <p:nvPr/>
        </p:nvSpPr>
        <p:spPr>
          <a:xfrm>
            <a:off x="1130476" y="45087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7"/>
          <p:cNvSpPr txBox="1"/>
          <p:nvPr/>
        </p:nvSpPr>
        <p:spPr>
          <a:xfrm>
            <a:off x="1103959" y="446985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48"/>
          <p:cNvSpPr/>
          <p:nvPr/>
        </p:nvSpPr>
        <p:spPr>
          <a:xfrm>
            <a:off x="1247062" y="5053548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9"/>
                </a:lnTo>
                <a:lnTo>
                  <a:pt x="50800" y="508889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9"/>
          <p:cNvSpPr/>
          <p:nvPr/>
        </p:nvSpPr>
        <p:spPr>
          <a:xfrm>
            <a:off x="1009446" y="346401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0"/>
          <p:cNvSpPr txBox="1"/>
          <p:nvPr/>
        </p:nvSpPr>
        <p:spPr>
          <a:xfrm>
            <a:off x="849756" y="2949158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51"/>
          <p:cNvSpPr/>
          <p:nvPr/>
        </p:nvSpPr>
        <p:spPr>
          <a:xfrm>
            <a:off x="929054" y="3277072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2"/>
          <p:cNvSpPr/>
          <p:nvPr/>
        </p:nvSpPr>
        <p:spPr>
          <a:xfrm>
            <a:off x="707605" y="3464015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3"/>
          <p:cNvSpPr/>
          <p:nvPr/>
        </p:nvSpPr>
        <p:spPr>
          <a:xfrm>
            <a:off x="977315" y="2121371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4"/>
          <p:cNvSpPr/>
          <p:nvPr/>
        </p:nvSpPr>
        <p:spPr>
          <a:xfrm>
            <a:off x="3295319" y="2101560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5"/>
          <p:cNvSpPr/>
          <p:nvPr/>
        </p:nvSpPr>
        <p:spPr>
          <a:xfrm>
            <a:off x="5502070" y="2110704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6"/>
                </a:lnTo>
                <a:lnTo>
                  <a:pt x="50800" y="890396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6"/>
          <p:cNvSpPr/>
          <p:nvPr/>
        </p:nvSpPr>
        <p:spPr>
          <a:xfrm>
            <a:off x="7771306" y="2118324"/>
            <a:ext cx="76200" cy="890905"/>
          </a:xfrm>
          <a:custGeom>
            <a:avLst/>
            <a:gdLst/>
            <a:ahLst/>
            <a:cxnLst/>
            <a:rect l="l" t="t" r="r" b="b"/>
            <a:pathLst>
              <a:path w="76200" h="890905">
                <a:moveTo>
                  <a:pt x="50800" y="63500"/>
                </a:moveTo>
                <a:lnTo>
                  <a:pt x="25400" y="63500"/>
                </a:lnTo>
                <a:lnTo>
                  <a:pt x="25400" y="890397"/>
                </a:lnTo>
                <a:lnTo>
                  <a:pt x="50800" y="890397"/>
                </a:lnTo>
                <a:lnTo>
                  <a:pt x="50800" y="63500"/>
                </a:lnTo>
                <a:close/>
              </a:path>
              <a:path w="76200" h="89090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09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7"/>
          <p:cNvSpPr/>
          <p:nvPr/>
        </p:nvSpPr>
        <p:spPr>
          <a:xfrm>
            <a:off x="708329" y="2361402"/>
            <a:ext cx="7906512" cy="435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8"/>
          <p:cNvSpPr/>
          <p:nvPr/>
        </p:nvSpPr>
        <p:spPr>
          <a:xfrm>
            <a:off x="708329" y="2361402"/>
            <a:ext cx="7907020" cy="436245"/>
          </a:xfrm>
          <a:custGeom>
            <a:avLst/>
            <a:gdLst/>
            <a:ahLst/>
            <a:cxnLst/>
            <a:rect l="l" t="t" r="r" b="b"/>
            <a:pathLst>
              <a:path w="7907020" h="436244">
                <a:moveTo>
                  <a:pt x="0" y="72643"/>
                </a:moveTo>
                <a:lnTo>
                  <a:pt x="5708" y="44362"/>
                </a:lnTo>
                <a:lnTo>
                  <a:pt x="21277" y="21272"/>
                </a:lnTo>
                <a:lnTo>
                  <a:pt x="44368" y="5707"/>
                </a:lnTo>
                <a:lnTo>
                  <a:pt x="72643" y="0"/>
                </a:lnTo>
                <a:lnTo>
                  <a:pt x="7833868" y="0"/>
                </a:lnTo>
                <a:lnTo>
                  <a:pt x="7862149" y="5707"/>
                </a:lnTo>
                <a:lnTo>
                  <a:pt x="7885239" y="21272"/>
                </a:lnTo>
                <a:lnTo>
                  <a:pt x="7900804" y="44362"/>
                </a:lnTo>
                <a:lnTo>
                  <a:pt x="7906512" y="72643"/>
                </a:lnTo>
                <a:lnTo>
                  <a:pt x="7906512" y="363219"/>
                </a:lnTo>
                <a:lnTo>
                  <a:pt x="7900804" y="391501"/>
                </a:lnTo>
                <a:lnTo>
                  <a:pt x="7885239" y="414591"/>
                </a:lnTo>
                <a:lnTo>
                  <a:pt x="7862149" y="430156"/>
                </a:lnTo>
                <a:lnTo>
                  <a:pt x="7833868" y="435863"/>
                </a:lnTo>
                <a:lnTo>
                  <a:pt x="72643" y="435863"/>
                </a:lnTo>
                <a:lnTo>
                  <a:pt x="44368" y="430156"/>
                </a:lnTo>
                <a:lnTo>
                  <a:pt x="21277" y="414591"/>
                </a:lnTo>
                <a:lnTo>
                  <a:pt x="5708" y="391501"/>
                </a:lnTo>
                <a:lnTo>
                  <a:pt x="0" y="363219"/>
                </a:lnTo>
                <a:lnTo>
                  <a:pt x="0" y="72643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9"/>
          <p:cNvSpPr txBox="1"/>
          <p:nvPr/>
        </p:nvSpPr>
        <p:spPr>
          <a:xfrm>
            <a:off x="4004487" y="2330668"/>
            <a:ext cx="1316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Soft-max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60"/>
          <p:cNvSpPr txBox="1"/>
          <p:nvPr/>
        </p:nvSpPr>
        <p:spPr>
          <a:xfrm>
            <a:off x="1066265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61"/>
          <p:cNvSpPr txBox="1"/>
          <p:nvPr/>
        </p:nvSpPr>
        <p:spPr>
          <a:xfrm>
            <a:off x="865605" y="15483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6" name="object 62"/>
          <p:cNvSpPr txBox="1"/>
          <p:nvPr/>
        </p:nvSpPr>
        <p:spPr>
          <a:xfrm>
            <a:off x="3339514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7" name="object 63"/>
          <p:cNvSpPr txBox="1"/>
          <p:nvPr/>
        </p:nvSpPr>
        <p:spPr>
          <a:xfrm>
            <a:off x="3138854" y="15483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8" name="object 64"/>
          <p:cNvSpPr txBox="1"/>
          <p:nvPr/>
        </p:nvSpPr>
        <p:spPr>
          <a:xfrm>
            <a:off x="5491021" y="18150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65"/>
          <p:cNvSpPr txBox="1"/>
          <p:nvPr/>
        </p:nvSpPr>
        <p:spPr>
          <a:xfrm>
            <a:off x="5290108" y="154834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0" name="object 66"/>
          <p:cNvSpPr txBox="1"/>
          <p:nvPr/>
        </p:nvSpPr>
        <p:spPr>
          <a:xfrm>
            <a:off x="7847126" y="183117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1" name="object 67"/>
          <p:cNvSpPr txBox="1"/>
          <p:nvPr/>
        </p:nvSpPr>
        <p:spPr>
          <a:xfrm>
            <a:off x="7646466" y="156447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2" name="object 68"/>
          <p:cNvSpPr txBox="1"/>
          <p:nvPr/>
        </p:nvSpPr>
        <p:spPr>
          <a:xfrm>
            <a:off x="4043857" y="1116420"/>
            <a:ext cx="3194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05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050" spc="204" dirty="0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3" name="object 69"/>
          <p:cNvSpPr txBox="1"/>
          <p:nvPr/>
        </p:nvSpPr>
        <p:spPr>
          <a:xfrm>
            <a:off x="3812716" y="788761"/>
            <a:ext cx="40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54" baseline="-23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050" spc="170" dirty="0">
                <a:latin typeface="Cambria Math" panose="02040503050406030204"/>
                <a:cs typeface="Cambria Math" panose="02040503050406030204"/>
              </a:rPr>
              <a:t>′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70"/>
          <p:cNvSpPr/>
          <p:nvPr/>
        </p:nvSpPr>
        <p:spPr>
          <a:xfrm>
            <a:off x="5434252" y="983705"/>
            <a:ext cx="862330" cy="429259"/>
          </a:xfrm>
          <a:custGeom>
            <a:avLst/>
            <a:gdLst/>
            <a:ahLst/>
            <a:cxnLst/>
            <a:rect l="l" t="t" r="r" b="b"/>
            <a:pathLst>
              <a:path w="862329" h="429259">
                <a:moveTo>
                  <a:pt x="749426" y="0"/>
                </a:moveTo>
                <a:lnTo>
                  <a:pt x="745109" y="14097"/>
                </a:lnTo>
                <a:lnTo>
                  <a:pt x="764799" y="24334"/>
                </a:lnTo>
                <a:lnTo>
                  <a:pt x="781954" y="39227"/>
                </a:lnTo>
                <a:lnTo>
                  <a:pt x="808609" y="82930"/>
                </a:lnTo>
                <a:lnTo>
                  <a:pt x="824785" y="142398"/>
                </a:lnTo>
                <a:lnTo>
                  <a:pt x="830199" y="214629"/>
                </a:lnTo>
                <a:lnTo>
                  <a:pt x="828843" y="252204"/>
                </a:lnTo>
                <a:lnTo>
                  <a:pt x="818036" y="317875"/>
                </a:lnTo>
                <a:lnTo>
                  <a:pt x="796561" y="370095"/>
                </a:lnTo>
                <a:lnTo>
                  <a:pt x="764799" y="404437"/>
                </a:lnTo>
                <a:lnTo>
                  <a:pt x="745109" y="414654"/>
                </a:lnTo>
                <a:lnTo>
                  <a:pt x="749426" y="428878"/>
                </a:lnTo>
                <a:lnTo>
                  <a:pt x="797337" y="403336"/>
                </a:lnTo>
                <a:lnTo>
                  <a:pt x="832866" y="355218"/>
                </a:lnTo>
                <a:lnTo>
                  <a:pt x="854757" y="290274"/>
                </a:lnTo>
                <a:lnTo>
                  <a:pt x="862076" y="214375"/>
                </a:lnTo>
                <a:lnTo>
                  <a:pt x="860244" y="175083"/>
                </a:lnTo>
                <a:lnTo>
                  <a:pt x="845627" y="104737"/>
                </a:lnTo>
                <a:lnTo>
                  <a:pt x="816649" y="46755"/>
                </a:lnTo>
                <a:lnTo>
                  <a:pt x="774930" y="9902"/>
                </a:lnTo>
                <a:lnTo>
                  <a:pt x="749426" y="0"/>
                </a:lnTo>
                <a:close/>
              </a:path>
              <a:path w="862329" h="429259">
                <a:moveTo>
                  <a:pt x="112649" y="0"/>
                </a:moveTo>
                <a:lnTo>
                  <a:pt x="64754" y="25495"/>
                </a:lnTo>
                <a:lnTo>
                  <a:pt x="29337" y="73660"/>
                </a:lnTo>
                <a:lnTo>
                  <a:pt x="7334" y="138541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05"/>
                </a:lnTo>
                <a:lnTo>
                  <a:pt x="87147" y="418923"/>
                </a:lnTo>
                <a:lnTo>
                  <a:pt x="112649" y="428878"/>
                </a:lnTo>
                <a:lnTo>
                  <a:pt x="116967" y="414654"/>
                </a:lnTo>
                <a:lnTo>
                  <a:pt x="97276" y="404437"/>
                </a:lnTo>
                <a:lnTo>
                  <a:pt x="80121" y="389588"/>
                </a:lnTo>
                <a:lnTo>
                  <a:pt x="53467" y="345948"/>
                </a:lnTo>
                <a:lnTo>
                  <a:pt x="37290" y="286623"/>
                </a:lnTo>
                <a:lnTo>
                  <a:pt x="31876" y="214629"/>
                </a:lnTo>
                <a:lnTo>
                  <a:pt x="33232" y="176907"/>
                </a:lnTo>
                <a:lnTo>
                  <a:pt x="44039" y="111081"/>
                </a:lnTo>
                <a:lnTo>
                  <a:pt x="65514" y="58763"/>
                </a:lnTo>
                <a:lnTo>
                  <a:pt x="97276" y="24334"/>
                </a:lnTo>
                <a:lnTo>
                  <a:pt x="116967" y="14097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71"/>
          <p:cNvSpPr txBox="1"/>
          <p:nvPr/>
        </p:nvSpPr>
        <p:spPr>
          <a:xfrm>
            <a:off x="4434508" y="932017"/>
            <a:ext cx="1668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29030" algn="l"/>
              </a:tabLst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𝑒𝑥𝑝	</a:t>
            </a:r>
            <a:r>
              <a:rPr sz="2800" spc="1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3075" spc="15" baseline="-16000" dirty="0">
                <a:latin typeface="Cambria Math" panose="02040503050406030204"/>
                <a:cs typeface="Cambria Math" panose="02040503050406030204"/>
              </a:rPr>
              <a:t>1,𝑖</a:t>
            </a:r>
            <a:endParaRPr sz="307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6" name="object 72"/>
          <p:cNvSpPr/>
          <p:nvPr/>
        </p:nvSpPr>
        <p:spPr>
          <a:xfrm>
            <a:off x="7822360" y="983705"/>
            <a:ext cx="892810" cy="429259"/>
          </a:xfrm>
          <a:custGeom>
            <a:avLst/>
            <a:gdLst/>
            <a:ahLst/>
            <a:cxnLst/>
            <a:rect l="l" t="t" r="r" b="b"/>
            <a:pathLst>
              <a:path w="892809" h="429259">
                <a:moveTo>
                  <a:pt x="779907" y="0"/>
                </a:moveTo>
                <a:lnTo>
                  <a:pt x="775589" y="14097"/>
                </a:lnTo>
                <a:lnTo>
                  <a:pt x="795279" y="24334"/>
                </a:lnTo>
                <a:lnTo>
                  <a:pt x="812434" y="39227"/>
                </a:lnTo>
                <a:lnTo>
                  <a:pt x="839089" y="82930"/>
                </a:lnTo>
                <a:lnTo>
                  <a:pt x="855265" y="142398"/>
                </a:lnTo>
                <a:lnTo>
                  <a:pt x="860679" y="214629"/>
                </a:lnTo>
                <a:lnTo>
                  <a:pt x="859323" y="252204"/>
                </a:lnTo>
                <a:lnTo>
                  <a:pt x="848516" y="317875"/>
                </a:lnTo>
                <a:lnTo>
                  <a:pt x="827041" y="370095"/>
                </a:lnTo>
                <a:lnTo>
                  <a:pt x="795279" y="404437"/>
                </a:lnTo>
                <a:lnTo>
                  <a:pt x="775589" y="414654"/>
                </a:lnTo>
                <a:lnTo>
                  <a:pt x="779907" y="428878"/>
                </a:lnTo>
                <a:lnTo>
                  <a:pt x="827817" y="403336"/>
                </a:lnTo>
                <a:lnTo>
                  <a:pt x="863346" y="355218"/>
                </a:lnTo>
                <a:lnTo>
                  <a:pt x="885237" y="290274"/>
                </a:lnTo>
                <a:lnTo>
                  <a:pt x="892556" y="214375"/>
                </a:lnTo>
                <a:lnTo>
                  <a:pt x="890724" y="175083"/>
                </a:lnTo>
                <a:lnTo>
                  <a:pt x="876107" y="104737"/>
                </a:lnTo>
                <a:lnTo>
                  <a:pt x="847129" y="46755"/>
                </a:lnTo>
                <a:lnTo>
                  <a:pt x="805410" y="9902"/>
                </a:lnTo>
                <a:lnTo>
                  <a:pt x="779907" y="0"/>
                </a:lnTo>
                <a:close/>
              </a:path>
              <a:path w="892809" h="429259">
                <a:moveTo>
                  <a:pt x="112649" y="0"/>
                </a:moveTo>
                <a:lnTo>
                  <a:pt x="64754" y="25495"/>
                </a:lnTo>
                <a:lnTo>
                  <a:pt x="29337" y="73660"/>
                </a:lnTo>
                <a:lnTo>
                  <a:pt x="7334" y="138541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05"/>
                </a:lnTo>
                <a:lnTo>
                  <a:pt x="87147" y="418923"/>
                </a:lnTo>
                <a:lnTo>
                  <a:pt x="112649" y="428878"/>
                </a:lnTo>
                <a:lnTo>
                  <a:pt x="116967" y="414654"/>
                </a:lnTo>
                <a:lnTo>
                  <a:pt x="97276" y="404437"/>
                </a:lnTo>
                <a:lnTo>
                  <a:pt x="80121" y="389588"/>
                </a:lnTo>
                <a:lnTo>
                  <a:pt x="53467" y="345948"/>
                </a:lnTo>
                <a:lnTo>
                  <a:pt x="37290" y="286623"/>
                </a:lnTo>
                <a:lnTo>
                  <a:pt x="31877" y="214629"/>
                </a:lnTo>
                <a:lnTo>
                  <a:pt x="33232" y="176907"/>
                </a:lnTo>
                <a:lnTo>
                  <a:pt x="44039" y="111081"/>
                </a:lnTo>
                <a:lnTo>
                  <a:pt x="65514" y="58763"/>
                </a:lnTo>
                <a:lnTo>
                  <a:pt x="97276" y="24334"/>
                </a:lnTo>
                <a:lnTo>
                  <a:pt x="116967" y="14097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73"/>
          <p:cNvSpPr txBox="1"/>
          <p:nvPr/>
        </p:nvSpPr>
        <p:spPr>
          <a:xfrm>
            <a:off x="6247072" y="958352"/>
            <a:ext cx="2845054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5"/>
              </a:lnSpc>
              <a:spcBef>
                <a:spcPts val="95"/>
              </a:spcBef>
              <a:tabLst>
                <a:tab pos="932180" algn="l"/>
                <a:tab pos="1661160" algn="l"/>
              </a:tabLst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/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lang="zh-CN" altLang="en-US" sz="2800" spc="2830" dirty="0">
                <a:latin typeface="Cambria Math" panose="02040503050406030204"/>
                <a:cs typeface="Cambria Math" panose="02040503050406030204"/>
              </a:rPr>
              <a:t>∑	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𝑒𝑥𝑝	</a:t>
            </a:r>
            <a:r>
              <a:rPr sz="2800" spc="45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3075" spc="67" baseline="-16000" dirty="0">
                <a:latin typeface="Cambria Math" panose="02040503050406030204"/>
                <a:cs typeface="Cambria Math" panose="02040503050406030204"/>
              </a:rPr>
              <a:t>1,</a:t>
            </a:r>
            <a:r>
              <a:rPr sz="2050" spc="220" dirty="0">
                <a:latin typeface="Cambria Math" panose="02040503050406030204"/>
                <a:cs typeface="Cambria Math" panose="02040503050406030204"/>
              </a:rPr>
              <a:t>𝑗</a:t>
            </a:r>
            <a:endParaRPr sz="2050" dirty="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10" name="object 3"/>
          <p:cNvSpPr/>
          <p:nvPr/>
        </p:nvSpPr>
        <p:spPr>
          <a:xfrm>
            <a:off x="3049287" y="346653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/>
          <p:nvPr/>
        </p:nvSpPr>
        <p:spPr>
          <a:xfrm>
            <a:off x="5271279" y="3466535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7532894" y="3484823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2987183" y="3310070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5192412" y="3317690"/>
            <a:ext cx="192532" cy="19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443360" y="3343598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/>
          <p:nvPr/>
        </p:nvSpPr>
        <p:spPr>
          <a:xfrm>
            <a:off x="479492" y="3503111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/>
          <p:cNvSpPr/>
          <p:nvPr/>
        </p:nvSpPr>
        <p:spPr>
          <a:xfrm>
            <a:off x="478654" y="3484188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/>
          <p:cNvSpPr/>
          <p:nvPr/>
        </p:nvSpPr>
        <p:spPr>
          <a:xfrm>
            <a:off x="476660" y="3488760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/>
          <p:cNvSpPr/>
          <p:nvPr/>
        </p:nvSpPr>
        <p:spPr>
          <a:xfrm>
            <a:off x="770907" y="348787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/>
          <p:nvPr/>
        </p:nvSpPr>
        <p:spPr>
          <a:xfrm>
            <a:off x="690515" y="3300927"/>
            <a:ext cx="192531" cy="19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/>
          <p:cNvSpPr/>
          <p:nvPr/>
        </p:nvSpPr>
        <p:spPr>
          <a:xfrm>
            <a:off x="469066" y="3487870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/>
          <p:cNvSpPr txBox="1"/>
          <p:nvPr/>
        </p:nvSpPr>
        <p:spPr>
          <a:xfrm>
            <a:off x="827726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16"/>
          <p:cNvSpPr txBox="1"/>
          <p:nvPr/>
        </p:nvSpPr>
        <p:spPr>
          <a:xfrm>
            <a:off x="627066" y="276816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17"/>
          <p:cNvSpPr txBox="1"/>
          <p:nvPr/>
        </p:nvSpPr>
        <p:spPr>
          <a:xfrm>
            <a:off x="3100975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18"/>
          <p:cNvSpPr txBox="1"/>
          <p:nvPr/>
        </p:nvSpPr>
        <p:spPr>
          <a:xfrm>
            <a:off x="2900315" y="276816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19"/>
          <p:cNvSpPr txBox="1"/>
          <p:nvPr/>
        </p:nvSpPr>
        <p:spPr>
          <a:xfrm>
            <a:off x="5252482" y="30348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20"/>
          <p:cNvSpPr txBox="1"/>
          <p:nvPr/>
        </p:nvSpPr>
        <p:spPr>
          <a:xfrm>
            <a:off x="5051569" y="2768161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1"/>
          <p:cNvSpPr txBox="1"/>
          <p:nvPr/>
        </p:nvSpPr>
        <p:spPr>
          <a:xfrm>
            <a:off x="7608587" y="305099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22"/>
          <p:cNvSpPr txBox="1"/>
          <p:nvPr/>
        </p:nvSpPr>
        <p:spPr>
          <a:xfrm>
            <a:off x="7407927" y="27842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23"/>
          <p:cNvSpPr/>
          <p:nvPr/>
        </p:nvSpPr>
        <p:spPr>
          <a:xfrm>
            <a:off x="899557" y="4495997"/>
            <a:ext cx="288035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/>
          <p:cNvSpPr/>
          <p:nvPr/>
        </p:nvSpPr>
        <p:spPr>
          <a:xfrm>
            <a:off x="899557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5"/>
          <p:cNvSpPr txBox="1"/>
          <p:nvPr/>
        </p:nvSpPr>
        <p:spPr>
          <a:xfrm>
            <a:off x="871516" y="4457134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26"/>
          <p:cNvSpPr/>
          <p:nvPr/>
        </p:nvSpPr>
        <p:spPr>
          <a:xfrm>
            <a:off x="337201" y="4495997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7"/>
          <p:cNvSpPr/>
          <p:nvPr/>
        </p:nvSpPr>
        <p:spPr>
          <a:xfrm>
            <a:off x="337201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8"/>
          <p:cNvSpPr txBox="1"/>
          <p:nvPr/>
        </p:nvSpPr>
        <p:spPr>
          <a:xfrm>
            <a:off x="309465" y="4457134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29"/>
          <p:cNvSpPr/>
          <p:nvPr/>
        </p:nvSpPr>
        <p:spPr>
          <a:xfrm>
            <a:off x="1014620" y="504082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0"/>
          <p:cNvSpPr/>
          <p:nvPr/>
        </p:nvSpPr>
        <p:spPr>
          <a:xfrm>
            <a:off x="470551" y="5319718"/>
            <a:ext cx="605790" cy="0"/>
          </a:xfrm>
          <a:custGeom>
            <a:avLst/>
            <a:gdLst/>
            <a:ahLst/>
            <a:cxnLst/>
            <a:rect l="l" t="t" r="r" b="b"/>
            <a:pathLst>
              <a:path w="605790">
                <a:moveTo>
                  <a:pt x="0" y="0"/>
                </a:moveTo>
                <a:lnTo>
                  <a:pt x="605536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1"/>
          <p:cNvSpPr/>
          <p:nvPr/>
        </p:nvSpPr>
        <p:spPr>
          <a:xfrm>
            <a:off x="432451" y="50377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2"/>
          <p:cNvSpPr/>
          <p:nvPr/>
        </p:nvSpPr>
        <p:spPr>
          <a:xfrm>
            <a:off x="1471058" y="4495997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3"/>
          <p:cNvSpPr/>
          <p:nvPr/>
        </p:nvSpPr>
        <p:spPr>
          <a:xfrm>
            <a:off x="1471058" y="44959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4"/>
          <p:cNvSpPr txBox="1"/>
          <p:nvPr/>
        </p:nvSpPr>
        <p:spPr>
          <a:xfrm>
            <a:off x="1435370" y="4446720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35"/>
          <p:cNvSpPr/>
          <p:nvPr/>
        </p:nvSpPr>
        <p:spPr>
          <a:xfrm>
            <a:off x="1578499" y="50377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6"/>
          <p:cNvSpPr/>
          <p:nvPr/>
        </p:nvSpPr>
        <p:spPr>
          <a:xfrm>
            <a:off x="3174889" y="4479233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7"/>
          <p:cNvSpPr/>
          <p:nvPr/>
        </p:nvSpPr>
        <p:spPr>
          <a:xfrm>
            <a:off x="3174889" y="44792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8"/>
          <p:cNvSpPr txBox="1"/>
          <p:nvPr/>
        </p:nvSpPr>
        <p:spPr>
          <a:xfrm>
            <a:off x="3148346" y="443999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3" name="object 39"/>
          <p:cNvSpPr/>
          <p:nvPr/>
        </p:nvSpPr>
        <p:spPr>
          <a:xfrm>
            <a:off x="3289951" y="5024063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0"/>
          <p:cNvSpPr/>
          <p:nvPr/>
        </p:nvSpPr>
        <p:spPr>
          <a:xfrm>
            <a:off x="3747913" y="4479233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1"/>
          <p:cNvSpPr/>
          <p:nvPr/>
        </p:nvSpPr>
        <p:spPr>
          <a:xfrm>
            <a:off x="3747913" y="44792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2"/>
          <p:cNvSpPr txBox="1"/>
          <p:nvPr/>
        </p:nvSpPr>
        <p:spPr>
          <a:xfrm>
            <a:off x="3711973" y="4429398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43"/>
          <p:cNvSpPr/>
          <p:nvPr/>
        </p:nvSpPr>
        <p:spPr>
          <a:xfrm>
            <a:off x="3328051" y="5302954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4"/>
          <p:cNvSpPr/>
          <p:nvPr/>
        </p:nvSpPr>
        <p:spPr>
          <a:xfrm>
            <a:off x="3853831" y="502101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5"/>
          <p:cNvSpPr/>
          <p:nvPr/>
        </p:nvSpPr>
        <p:spPr>
          <a:xfrm>
            <a:off x="5419742" y="4489901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6"/>
          <p:cNvSpPr/>
          <p:nvPr/>
        </p:nvSpPr>
        <p:spPr>
          <a:xfrm>
            <a:off x="5419742" y="448990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7"/>
          <p:cNvSpPr txBox="1"/>
          <p:nvPr/>
        </p:nvSpPr>
        <p:spPr>
          <a:xfrm>
            <a:off x="5392563" y="4450658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48"/>
          <p:cNvSpPr/>
          <p:nvPr/>
        </p:nvSpPr>
        <p:spPr>
          <a:xfrm>
            <a:off x="5534804" y="503320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9"/>
          <p:cNvSpPr/>
          <p:nvPr/>
        </p:nvSpPr>
        <p:spPr>
          <a:xfrm>
            <a:off x="5991242" y="4489901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0"/>
          <p:cNvSpPr/>
          <p:nvPr/>
        </p:nvSpPr>
        <p:spPr>
          <a:xfrm>
            <a:off x="5991242" y="448990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1"/>
          <p:cNvSpPr txBox="1"/>
          <p:nvPr/>
        </p:nvSpPr>
        <p:spPr>
          <a:xfrm>
            <a:off x="5956444" y="4440370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52"/>
          <p:cNvSpPr/>
          <p:nvPr/>
        </p:nvSpPr>
        <p:spPr>
          <a:xfrm>
            <a:off x="5572904" y="531362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3"/>
          <p:cNvSpPr/>
          <p:nvPr/>
        </p:nvSpPr>
        <p:spPr>
          <a:xfrm>
            <a:off x="6098683" y="503168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4"/>
          <p:cNvSpPr/>
          <p:nvPr/>
        </p:nvSpPr>
        <p:spPr>
          <a:xfrm>
            <a:off x="7672214" y="4502092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5"/>
          <p:cNvSpPr/>
          <p:nvPr/>
        </p:nvSpPr>
        <p:spPr>
          <a:xfrm>
            <a:off x="7672214" y="450209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6"/>
          <p:cNvSpPr txBox="1"/>
          <p:nvPr/>
        </p:nvSpPr>
        <p:spPr>
          <a:xfrm>
            <a:off x="7645670" y="4463815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57"/>
          <p:cNvSpPr/>
          <p:nvPr/>
        </p:nvSpPr>
        <p:spPr>
          <a:xfrm>
            <a:off x="7787276" y="504692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8"/>
          <p:cNvSpPr/>
          <p:nvPr/>
        </p:nvSpPr>
        <p:spPr>
          <a:xfrm>
            <a:off x="8243714" y="4502092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9"/>
          <p:cNvSpPr/>
          <p:nvPr/>
        </p:nvSpPr>
        <p:spPr>
          <a:xfrm>
            <a:off x="8243714" y="450209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60"/>
          <p:cNvSpPr txBox="1"/>
          <p:nvPr/>
        </p:nvSpPr>
        <p:spPr>
          <a:xfrm>
            <a:off x="8209551" y="4454086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61"/>
          <p:cNvSpPr/>
          <p:nvPr/>
        </p:nvSpPr>
        <p:spPr>
          <a:xfrm>
            <a:off x="7837567" y="5327339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43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62"/>
          <p:cNvSpPr/>
          <p:nvPr/>
        </p:nvSpPr>
        <p:spPr>
          <a:xfrm>
            <a:off x="8351155" y="50453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63"/>
          <p:cNvSpPr/>
          <p:nvPr/>
        </p:nvSpPr>
        <p:spPr>
          <a:xfrm>
            <a:off x="470551" y="5319718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4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64"/>
          <p:cNvSpPr/>
          <p:nvPr/>
        </p:nvSpPr>
        <p:spPr>
          <a:xfrm>
            <a:off x="820310" y="5573465"/>
            <a:ext cx="46177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65"/>
          <p:cNvSpPr/>
          <p:nvPr/>
        </p:nvSpPr>
        <p:spPr>
          <a:xfrm>
            <a:off x="3095642" y="5573465"/>
            <a:ext cx="464820" cy="6065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66"/>
          <p:cNvSpPr/>
          <p:nvPr/>
        </p:nvSpPr>
        <p:spPr>
          <a:xfrm>
            <a:off x="5328301" y="5588704"/>
            <a:ext cx="464820" cy="605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67"/>
          <p:cNvSpPr/>
          <p:nvPr/>
        </p:nvSpPr>
        <p:spPr>
          <a:xfrm>
            <a:off x="7579250" y="5605468"/>
            <a:ext cx="464820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8"/>
          <p:cNvSpPr txBox="1"/>
          <p:nvPr/>
        </p:nvSpPr>
        <p:spPr>
          <a:xfrm>
            <a:off x="7579250" y="5605468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3" name="object 69"/>
          <p:cNvSpPr txBox="1"/>
          <p:nvPr/>
        </p:nvSpPr>
        <p:spPr>
          <a:xfrm>
            <a:off x="5328301" y="5588704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70"/>
          <p:cNvSpPr txBox="1"/>
          <p:nvPr/>
        </p:nvSpPr>
        <p:spPr>
          <a:xfrm>
            <a:off x="3095642" y="5573465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5" name="object 71"/>
          <p:cNvSpPr txBox="1"/>
          <p:nvPr/>
        </p:nvSpPr>
        <p:spPr>
          <a:xfrm>
            <a:off x="820310" y="5573465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6" name="object 72"/>
          <p:cNvSpPr/>
          <p:nvPr/>
        </p:nvSpPr>
        <p:spPr>
          <a:xfrm>
            <a:off x="808118" y="1966157"/>
            <a:ext cx="461772" cy="605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73"/>
          <p:cNvSpPr txBox="1"/>
          <p:nvPr/>
        </p:nvSpPr>
        <p:spPr>
          <a:xfrm>
            <a:off x="808118" y="1966157"/>
            <a:ext cx="46228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8" name="object 74"/>
          <p:cNvSpPr/>
          <p:nvPr/>
        </p:nvSpPr>
        <p:spPr>
          <a:xfrm>
            <a:off x="1577737" y="3577786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75"/>
          <p:cNvSpPr/>
          <p:nvPr/>
        </p:nvSpPr>
        <p:spPr>
          <a:xfrm>
            <a:off x="1464961" y="3267652"/>
            <a:ext cx="298704" cy="3093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76"/>
          <p:cNvSpPr/>
          <p:nvPr/>
        </p:nvSpPr>
        <p:spPr>
          <a:xfrm>
            <a:off x="1464961" y="3267652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77"/>
          <p:cNvSpPr/>
          <p:nvPr/>
        </p:nvSpPr>
        <p:spPr>
          <a:xfrm>
            <a:off x="1520587" y="3326327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8"/>
          <p:cNvSpPr/>
          <p:nvPr/>
        </p:nvSpPr>
        <p:spPr>
          <a:xfrm>
            <a:off x="1523127" y="3331914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9"/>
          <p:cNvSpPr/>
          <p:nvPr/>
        </p:nvSpPr>
        <p:spPr>
          <a:xfrm>
            <a:off x="3840877" y="358540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80"/>
          <p:cNvSpPr/>
          <p:nvPr/>
        </p:nvSpPr>
        <p:spPr>
          <a:xfrm>
            <a:off x="3728101" y="3275273"/>
            <a:ext cx="298703" cy="309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81"/>
          <p:cNvSpPr/>
          <p:nvPr/>
        </p:nvSpPr>
        <p:spPr>
          <a:xfrm>
            <a:off x="3728101" y="3275273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82"/>
          <p:cNvSpPr/>
          <p:nvPr/>
        </p:nvSpPr>
        <p:spPr>
          <a:xfrm>
            <a:off x="3782204" y="3333946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83"/>
          <p:cNvSpPr/>
          <p:nvPr/>
        </p:nvSpPr>
        <p:spPr>
          <a:xfrm>
            <a:off x="3785760" y="3339535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84"/>
          <p:cNvSpPr/>
          <p:nvPr/>
        </p:nvSpPr>
        <p:spPr>
          <a:xfrm>
            <a:off x="6102494" y="3602170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85"/>
          <p:cNvSpPr/>
          <p:nvPr/>
        </p:nvSpPr>
        <p:spPr>
          <a:xfrm>
            <a:off x="5989718" y="3290513"/>
            <a:ext cx="297180" cy="3108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86"/>
          <p:cNvSpPr/>
          <p:nvPr/>
        </p:nvSpPr>
        <p:spPr>
          <a:xfrm>
            <a:off x="5989718" y="3290513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87"/>
          <p:cNvSpPr/>
          <p:nvPr/>
        </p:nvSpPr>
        <p:spPr>
          <a:xfrm>
            <a:off x="6043819" y="335071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8"/>
          <p:cNvSpPr/>
          <p:nvPr/>
        </p:nvSpPr>
        <p:spPr>
          <a:xfrm>
            <a:off x="6047121" y="3355536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9"/>
          <p:cNvSpPr/>
          <p:nvPr/>
        </p:nvSpPr>
        <p:spPr>
          <a:xfrm>
            <a:off x="8332105" y="3618935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90"/>
          <p:cNvSpPr/>
          <p:nvPr/>
        </p:nvSpPr>
        <p:spPr>
          <a:xfrm>
            <a:off x="8219329" y="3307277"/>
            <a:ext cx="298703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91"/>
          <p:cNvSpPr/>
          <p:nvPr/>
        </p:nvSpPr>
        <p:spPr>
          <a:xfrm>
            <a:off x="8219329" y="3307277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92"/>
          <p:cNvSpPr/>
          <p:nvPr/>
        </p:nvSpPr>
        <p:spPr>
          <a:xfrm>
            <a:off x="8273431" y="336747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93"/>
          <p:cNvSpPr/>
          <p:nvPr/>
        </p:nvSpPr>
        <p:spPr>
          <a:xfrm>
            <a:off x="8277241" y="337217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4"/>
          <p:cNvSpPr/>
          <p:nvPr/>
        </p:nvSpPr>
        <p:spPr>
          <a:xfrm>
            <a:off x="1624220" y="2302199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95"/>
          <p:cNvSpPr/>
          <p:nvPr/>
        </p:nvSpPr>
        <p:spPr>
          <a:xfrm>
            <a:off x="3870595" y="2276290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96"/>
          <p:cNvSpPr/>
          <p:nvPr/>
        </p:nvSpPr>
        <p:spPr>
          <a:xfrm>
            <a:off x="6136783" y="2245810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97"/>
          <p:cNvSpPr/>
          <p:nvPr/>
        </p:nvSpPr>
        <p:spPr>
          <a:xfrm>
            <a:off x="8367919" y="2265623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98"/>
          <p:cNvSpPr/>
          <p:nvPr/>
        </p:nvSpPr>
        <p:spPr>
          <a:xfrm>
            <a:off x="909463" y="3372046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99"/>
          <p:cNvSpPr/>
          <p:nvPr/>
        </p:nvSpPr>
        <p:spPr>
          <a:xfrm>
            <a:off x="3203083" y="3390335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00"/>
          <p:cNvSpPr/>
          <p:nvPr/>
        </p:nvSpPr>
        <p:spPr>
          <a:xfrm>
            <a:off x="5432695" y="340862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1"/>
          <p:cNvSpPr/>
          <p:nvPr/>
        </p:nvSpPr>
        <p:spPr>
          <a:xfrm>
            <a:off x="7637924" y="3425386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02"/>
          <p:cNvSpPr/>
          <p:nvPr/>
        </p:nvSpPr>
        <p:spPr>
          <a:xfrm>
            <a:off x="1279796" y="2230571"/>
            <a:ext cx="7078345" cy="76200"/>
          </a:xfrm>
          <a:custGeom>
            <a:avLst/>
            <a:gdLst/>
            <a:ahLst/>
            <a:cxnLst/>
            <a:rect l="l" t="t" r="r" b="b"/>
            <a:pathLst>
              <a:path w="70783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07834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7078345" h="76200">
                <a:moveTo>
                  <a:pt x="707783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7077836" y="50800"/>
                </a:lnTo>
                <a:lnTo>
                  <a:pt x="7077836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03"/>
          <p:cNvSpPr txBox="1"/>
          <p:nvPr/>
        </p:nvSpPr>
        <p:spPr>
          <a:xfrm>
            <a:off x="7467236" y="1792548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8" name="object 104"/>
          <p:cNvSpPr txBox="1"/>
          <p:nvPr/>
        </p:nvSpPr>
        <p:spPr>
          <a:xfrm>
            <a:off x="7666254" y="1428311"/>
            <a:ext cx="551052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050" spc="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050" spc="204" dirty="0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9" name="object 105"/>
          <p:cNvSpPr txBox="1"/>
          <p:nvPr/>
        </p:nvSpPr>
        <p:spPr>
          <a:xfrm>
            <a:off x="6407040" y="1243907"/>
            <a:ext cx="228942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latin typeface="Cambria Math" panose="02040503050406030204"/>
                <a:cs typeface="Cambria Math" panose="02040503050406030204"/>
              </a:rPr>
              <a:t>𝒃</a:t>
            </a:r>
            <a:r>
              <a:rPr sz="3075" spc="-15" baseline="2700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800" spc="-5">
                <a:latin typeface="Cambria Math" panose="02040503050406030204"/>
                <a:cs typeface="Cambria Math" panose="02040503050406030204"/>
              </a:rPr>
              <a:t>=</a:t>
            </a:r>
            <a:r>
              <a:rPr lang="zh-CN" altLang="en-US" sz="2800" spc="-5">
                <a:latin typeface="Cambria Math" panose="02040503050406030204"/>
                <a:cs typeface="Cambria Math" panose="02040503050406030204"/>
              </a:rPr>
              <a:t>∑</a:t>
            </a:r>
            <a:r>
              <a:rPr sz="2800" spc="-5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85">
                <a:latin typeface="Cambria Math" panose="02040503050406030204"/>
                <a:cs typeface="Cambria Math" panose="02040503050406030204"/>
              </a:rPr>
              <a:t>𝛼</a:t>
            </a:r>
            <a:r>
              <a:rPr sz="3075" spc="-577" baseline="31000" dirty="0">
                <a:latin typeface="Cambria Math" panose="02040503050406030204"/>
                <a:cs typeface="Cambria Math" panose="02040503050406030204"/>
              </a:rPr>
              <a:t>′</a:t>
            </a:r>
            <a:endParaRPr sz="3075" baseline="3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0" name="object 106"/>
          <p:cNvSpPr txBox="1"/>
          <p:nvPr/>
        </p:nvSpPr>
        <p:spPr>
          <a:xfrm>
            <a:off x="8043353" y="1114367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0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050" spc="-10" dirty="0">
                <a:latin typeface="Cambria Math" panose="02040503050406030204"/>
                <a:cs typeface="Cambria Math" panose="02040503050406030204"/>
              </a:rPr>
              <a:t>𝒊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1" name="object 107"/>
          <p:cNvSpPr txBox="1"/>
          <p:nvPr/>
        </p:nvSpPr>
        <p:spPr>
          <a:xfrm>
            <a:off x="2266122" y="1026279"/>
            <a:ext cx="4211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Calibri" panose="020F0502020204030204"/>
                <a:cs typeface="Calibri" panose="020F0502020204030204"/>
              </a:rPr>
              <a:t>基于注意力得分提取信息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2" name="object 108"/>
          <p:cNvSpPr txBox="1"/>
          <p:nvPr/>
        </p:nvSpPr>
        <p:spPr>
          <a:xfrm>
            <a:off x="339945" y="6413595"/>
            <a:ext cx="157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𝟏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3" name="object 109"/>
          <p:cNvSpPr txBox="1"/>
          <p:nvPr/>
        </p:nvSpPr>
        <p:spPr>
          <a:xfrm>
            <a:off x="2530237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𝟐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𝟐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4" name="object 110"/>
          <p:cNvSpPr txBox="1"/>
          <p:nvPr/>
        </p:nvSpPr>
        <p:spPr>
          <a:xfrm>
            <a:off x="4793377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𝟑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𝟑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5" name="object 111"/>
          <p:cNvSpPr txBox="1"/>
          <p:nvPr/>
        </p:nvSpPr>
        <p:spPr>
          <a:xfrm>
            <a:off x="7017782" y="6436455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𝟒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6" name="object 112"/>
          <p:cNvSpPr/>
          <p:nvPr/>
        </p:nvSpPr>
        <p:spPr>
          <a:xfrm>
            <a:off x="1075579" y="5339530"/>
            <a:ext cx="563880" cy="0"/>
          </a:xfrm>
          <a:custGeom>
            <a:avLst/>
            <a:gdLst/>
            <a:ahLst/>
            <a:cxnLst/>
            <a:rect l="l" t="t" r="r" b="b"/>
            <a:pathLst>
              <a:path w="563880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sp>
        <p:nvSpPr>
          <p:cNvPr id="8" name="object 2"/>
          <p:cNvSpPr/>
          <p:nvPr/>
        </p:nvSpPr>
        <p:spPr>
          <a:xfrm>
            <a:off x="3178362" y="34031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985199" y="33665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5406451" y="33711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7668066" y="33894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1606230" y="4400584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1606230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 txBox="1"/>
          <p:nvPr/>
        </p:nvSpPr>
        <p:spPr>
          <a:xfrm>
            <a:off x="1570542" y="43513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1034729" y="4400584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1034729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 txBox="1"/>
          <p:nvPr/>
        </p:nvSpPr>
        <p:spPr>
          <a:xfrm>
            <a:off x="1006688" y="43617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472373" y="4400584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472373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444637" y="43617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5"/>
          <p:cNvSpPr/>
          <p:nvPr/>
        </p:nvSpPr>
        <p:spPr>
          <a:xfrm>
            <a:off x="1149792" y="49454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>
            <a:off x="605723" y="52243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67623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1713671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3883085" y="43838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/>
          <p:nvPr/>
        </p:nvSpPr>
        <p:spPr>
          <a:xfrm>
            <a:off x="388308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 txBox="1"/>
          <p:nvPr/>
        </p:nvSpPr>
        <p:spPr>
          <a:xfrm>
            <a:off x="3847145" y="43339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2"/>
          <p:cNvSpPr/>
          <p:nvPr/>
        </p:nvSpPr>
        <p:spPr>
          <a:xfrm>
            <a:off x="3310061" y="43838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/>
          <p:nvPr/>
        </p:nvSpPr>
        <p:spPr>
          <a:xfrm>
            <a:off x="3310061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/>
          <p:cNvSpPr txBox="1"/>
          <p:nvPr/>
        </p:nvSpPr>
        <p:spPr>
          <a:xfrm>
            <a:off x="3283518" y="43445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5"/>
          <p:cNvSpPr/>
          <p:nvPr/>
        </p:nvSpPr>
        <p:spPr>
          <a:xfrm>
            <a:off x="2747705" y="438382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/>
          <p:nvPr/>
        </p:nvSpPr>
        <p:spPr>
          <a:xfrm>
            <a:off x="274770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/>
          <p:cNvSpPr txBox="1"/>
          <p:nvPr/>
        </p:nvSpPr>
        <p:spPr>
          <a:xfrm>
            <a:off x="2633405" y="42801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28"/>
          <p:cNvSpPr/>
          <p:nvPr/>
        </p:nvSpPr>
        <p:spPr>
          <a:xfrm>
            <a:off x="3425123" y="49286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/>
          <p:cNvSpPr/>
          <p:nvPr/>
        </p:nvSpPr>
        <p:spPr>
          <a:xfrm>
            <a:off x="3443411" y="52075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/>
          <p:cNvSpPr/>
          <p:nvPr/>
        </p:nvSpPr>
        <p:spPr>
          <a:xfrm>
            <a:off x="2842955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3989003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/>
          <p:nvPr/>
        </p:nvSpPr>
        <p:spPr>
          <a:xfrm>
            <a:off x="6126414" y="43944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/>
          <p:nvPr/>
        </p:nvSpPr>
        <p:spPr>
          <a:xfrm>
            <a:off x="61264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/>
          <p:cNvSpPr txBox="1"/>
          <p:nvPr/>
        </p:nvSpPr>
        <p:spPr>
          <a:xfrm>
            <a:off x="6091616" y="43449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35"/>
          <p:cNvSpPr/>
          <p:nvPr/>
        </p:nvSpPr>
        <p:spPr>
          <a:xfrm>
            <a:off x="5554914" y="439448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/>
          <p:cNvSpPr/>
          <p:nvPr/>
        </p:nvSpPr>
        <p:spPr>
          <a:xfrm>
            <a:off x="55549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/>
          <p:cNvSpPr txBox="1"/>
          <p:nvPr/>
        </p:nvSpPr>
        <p:spPr>
          <a:xfrm>
            <a:off x="5527735" y="43552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38"/>
          <p:cNvSpPr/>
          <p:nvPr/>
        </p:nvSpPr>
        <p:spPr>
          <a:xfrm>
            <a:off x="5669976" y="49377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/>
          <p:cNvSpPr/>
          <p:nvPr/>
        </p:nvSpPr>
        <p:spPr>
          <a:xfrm>
            <a:off x="5708076" y="52182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/>
          <p:cNvSpPr/>
          <p:nvPr/>
        </p:nvSpPr>
        <p:spPr>
          <a:xfrm>
            <a:off x="6233855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/>
          <p:cNvSpPr/>
          <p:nvPr/>
        </p:nvSpPr>
        <p:spPr>
          <a:xfrm>
            <a:off x="8378886" y="44066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83788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 txBox="1"/>
          <p:nvPr/>
        </p:nvSpPr>
        <p:spPr>
          <a:xfrm>
            <a:off x="8344723" y="43586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0" name="object 44"/>
          <p:cNvSpPr/>
          <p:nvPr/>
        </p:nvSpPr>
        <p:spPr>
          <a:xfrm>
            <a:off x="7807386" y="4406679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/>
          <p:nvPr/>
        </p:nvSpPr>
        <p:spPr>
          <a:xfrm>
            <a:off x="78073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/>
          <p:cNvSpPr txBox="1"/>
          <p:nvPr/>
        </p:nvSpPr>
        <p:spPr>
          <a:xfrm>
            <a:off x="7780842" y="43684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47"/>
          <p:cNvSpPr/>
          <p:nvPr/>
        </p:nvSpPr>
        <p:spPr>
          <a:xfrm>
            <a:off x="7922448" y="49515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/>
          <p:cNvSpPr/>
          <p:nvPr/>
        </p:nvSpPr>
        <p:spPr>
          <a:xfrm>
            <a:off x="7960548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/>
          <p:cNvSpPr/>
          <p:nvPr/>
        </p:nvSpPr>
        <p:spPr>
          <a:xfrm>
            <a:off x="8486327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/>
          <p:cNvSpPr/>
          <p:nvPr/>
        </p:nvSpPr>
        <p:spPr>
          <a:xfrm>
            <a:off x="825687" y="3205514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/>
          <p:cNvSpPr/>
          <p:nvPr/>
        </p:nvSpPr>
        <p:spPr>
          <a:xfrm>
            <a:off x="3122355" y="3214657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/>
          <p:cNvSpPr/>
          <p:nvPr/>
        </p:nvSpPr>
        <p:spPr>
          <a:xfrm>
            <a:off x="5327584" y="3222277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/>
          <p:cNvSpPr/>
          <p:nvPr/>
        </p:nvSpPr>
        <p:spPr>
          <a:xfrm>
            <a:off x="7578532" y="324818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/>
          <p:cNvSpPr/>
          <p:nvPr/>
        </p:nvSpPr>
        <p:spPr>
          <a:xfrm>
            <a:off x="2890834" y="3412523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/>
          <p:cNvSpPr/>
          <p:nvPr/>
        </p:nvSpPr>
        <p:spPr>
          <a:xfrm>
            <a:off x="2888676" y="3402491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/>
          <p:cNvSpPr/>
          <p:nvPr/>
        </p:nvSpPr>
        <p:spPr>
          <a:xfrm>
            <a:off x="2881183" y="34016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/>
          <p:cNvSpPr/>
          <p:nvPr/>
        </p:nvSpPr>
        <p:spPr>
          <a:xfrm>
            <a:off x="905761" y="33924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/>
          <p:cNvSpPr txBox="1"/>
          <p:nvPr/>
        </p:nvSpPr>
        <p:spPr>
          <a:xfrm>
            <a:off x="962289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0"/>
          <p:cNvSpPr txBox="1"/>
          <p:nvPr/>
        </p:nvSpPr>
        <p:spPr>
          <a:xfrm>
            <a:off x="754009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6" name="object 61"/>
          <p:cNvSpPr txBox="1"/>
          <p:nvPr/>
        </p:nvSpPr>
        <p:spPr>
          <a:xfrm>
            <a:off x="3235132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7" name="object 62"/>
          <p:cNvSpPr txBox="1"/>
          <p:nvPr/>
        </p:nvSpPr>
        <p:spPr>
          <a:xfrm>
            <a:off x="3026852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3"/>
          <p:cNvSpPr txBox="1"/>
          <p:nvPr/>
        </p:nvSpPr>
        <p:spPr>
          <a:xfrm>
            <a:off x="5386766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9" name="object 64"/>
          <p:cNvSpPr txBox="1"/>
          <p:nvPr/>
        </p:nvSpPr>
        <p:spPr>
          <a:xfrm>
            <a:off x="5178485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0" name="object 65"/>
          <p:cNvSpPr txBox="1"/>
          <p:nvPr/>
        </p:nvSpPr>
        <p:spPr>
          <a:xfrm>
            <a:off x="7742870" y="29333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66"/>
          <p:cNvSpPr txBox="1"/>
          <p:nvPr/>
        </p:nvSpPr>
        <p:spPr>
          <a:xfrm>
            <a:off x="7534589" y="266665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67"/>
          <p:cNvSpPr/>
          <p:nvPr/>
        </p:nvSpPr>
        <p:spPr>
          <a:xfrm>
            <a:off x="3212526" y="1881411"/>
            <a:ext cx="461772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/>
          <p:cNvSpPr txBox="1"/>
          <p:nvPr/>
        </p:nvSpPr>
        <p:spPr>
          <a:xfrm>
            <a:off x="3212526" y="18814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4" name="object 69"/>
          <p:cNvSpPr/>
          <p:nvPr/>
        </p:nvSpPr>
        <p:spPr>
          <a:xfrm>
            <a:off x="1712909" y="34823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/>
          <p:cNvSpPr/>
          <p:nvPr/>
        </p:nvSpPr>
        <p:spPr>
          <a:xfrm>
            <a:off x="1600133" y="3172239"/>
            <a:ext cx="298704" cy="309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/>
          <p:cNvSpPr/>
          <p:nvPr/>
        </p:nvSpPr>
        <p:spPr>
          <a:xfrm>
            <a:off x="1600133" y="31722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/>
          <p:cNvSpPr/>
          <p:nvPr/>
        </p:nvSpPr>
        <p:spPr>
          <a:xfrm>
            <a:off x="1655759" y="32309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/>
          <p:cNvSpPr/>
          <p:nvPr/>
        </p:nvSpPr>
        <p:spPr>
          <a:xfrm>
            <a:off x="1658299" y="32365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/>
          <p:cNvSpPr/>
          <p:nvPr/>
        </p:nvSpPr>
        <p:spPr>
          <a:xfrm>
            <a:off x="3976049" y="34899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/>
          <p:cNvSpPr/>
          <p:nvPr/>
        </p:nvSpPr>
        <p:spPr>
          <a:xfrm>
            <a:off x="3863273" y="3179860"/>
            <a:ext cx="298703" cy="309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6"/>
          <p:cNvSpPr/>
          <p:nvPr/>
        </p:nvSpPr>
        <p:spPr>
          <a:xfrm>
            <a:off x="3863273" y="31798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/>
          <p:cNvSpPr/>
          <p:nvPr/>
        </p:nvSpPr>
        <p:spPr>
          <a:xfrm>
            <a:off x="3917376" y="32385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/>
          <p:cNvSpPr/>
          <p:nvPr/>
        </p:nvSpPr>
        <p:spPr>
          <a:xfrm>
            <a:off x="3920932" y="32441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/>
          <p:cNvSpPr/>
          <p:nvPr/>
        </p:nvSpPr>
        <p:spPr>
          <a:xfrm>
            <a:off x="6237666" y="35067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/>
          <p:cNvSpPr/>
          <p:nvPr/>
        </p:nvSpPr>
        <p:spPr>
          <a:xfrm>
            <a:off x="6124890" y="3195100"/>
            <a:ext cx="297180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/>
          <p:cNvSpPr/>
          <p:nvPr/>
        </p:nvSpPr>
        <p:spPr>
          <a:xfrm>
            <a:off x="6124890" y="31951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/>
          <p:cNvSpPr/>
          <p:nvPr/>
        </p:nvSpPr>
        <p:spPr>
          <a:xfrm>
            <a:off x="6178991" y="32552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/>
          <p:cNvSpPr/>
          <p:nvPr/>
        </p:nvSpPr>
        <p:spPr>
          <a:xfrm>
            <a:off x="6182293" y="32601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/>
          <p:cNvSpPr/>
          <p:nvPr/>
        </p:nvSpPr>
        <p:spPr>
          <a:xfrm>
            <a:off x="8467277" y="35235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/>
          <p:cNvSpPr/>
          <p:nvPr/>
        </p:nvSpPr>
        <p:spPr>
          <a:xfrm>
            <a:off x="8354501" y="3211864"/>
            <a:ext cx="298703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/>
          <p:cNvSpPr/>
          <p:nvPr/>
        </p:nvSpPr>
        <p:spPr>
          <a:xfrm>
            <a:off x="8354501" y="32118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/>
          <p:cNvSpPr/>
          <p:nvPr/>
        </p:nvSpPr>
        <p:spPr>
          <a:xfrm>
            <a:off x="8408603" y="32720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/>
          <p:cNvSpPr/>
          <p:nvPr/>
        </p:nvSpPr>
        <p:spPr>
          <a:xfrm>
            <a:off x="8412413" y="32767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/>
          <p:cNvSpPr/>
          <p:nvPr/>
        </p:nvSpPr>
        <p:spPr>
          <a:xfrm>
            <a:off x="1759392" y="22067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/>
          <p:cNvSpPr/>
          <p:nvPr/>
        </p:nvSpPr>
        <p:spPr>
          <a:xfrm>
            <a:off x="4013387" y="22037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/>
          <p:cNvSpPr/>
          <p:nvPr/>
        </p:nvSpPr>
        <p:spPr>
          <a:xfrm>
            <a:off x="6271955" y="21503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/>
          <p:cNvSpPr/>
          <p:nvPr/>
        </p:nvSpPr>
        <p:spPr>
          <a:xfrm>
            <a:off x="8503091" y="21702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/>
          <p:cNvSpPr/>
          <p:nvPr/>
        </p:nvSpPr>
        <p:spPr>
          <a:xfrm>
            <a:off x="1044635" y="32766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/>
          <p:cNvSpPr/>
          <p:nvPr/>
        </p:nvSpPr>
        <p:spPr>
          <a:xfrm>
            <a:off x="3338255" y="32949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/>
          <p:cNvSpPr/>
          <p:nvPr/>
        </p:nvSpPr>
        <p:spPr>
          <a:xfrm>
            <a:off x="5567867" y="33132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/>
          <p:cNvSpPr/>
          <p:nvPr/>
        </p:nvSpPr>
        <p:spPr>
          <a:xfrm>
            <a:off x="7773096" y="33299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/>
          <p:cNvSpPr/>
          <p:nvPr/>
        </p:nvSpPr>
        <p:spPr>
          <a:xfrm>
            <a:off x="3691823" y="2132110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8113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4811395" h="76200">
                <a:moveTo>
                  <a:pt x="4811268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4811268" y="50800"/>
                </a:lnTo>
                <a:lnTo>
                  <a:pt x="4811268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/>
          <p:cNvSpPr txBox="1"/>
          <p:nvPr/>
        </p:nvSpPr>
        <p:spPr>
          <a:xfrm>
            <a:off x="6419149" y="1723297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4" name="object 99"/>
          <p:cNvSpPr txBox="1"/>
          <p:nvPr/>
        </p:nvSpPr>
        <p:spPr>
          <a:xfrm>
            <a:off x="7266620" y="1324539"/>
            <a:ext cx="401446" cy="3270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0">
                <a:latin typeface="Cambria Math" panose="02040503050406030204"/>
                <a:cs typeface="Cambria Math" panose="02040503050406030204"/>
              </a:rPr>
              <a:t>2</a:t>
            </a:r>
            <a:r>
              <a:rPr sz="2050" spc="-5">
                <a:latin typeface="Cambria Math" panose="02040503050406030204"/>
                <a:cs typeface="Cambria Math" panose="02040503050406030204"/>
              </a:rPr>
              <a:t>,</a:t>
            </a:r>
            <a:r>
              <a:rPr sz="2050" spc="204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100"/>
          <p:cNvSpPr txBox="1"/>
          <p:nvPr/>
        </p:nvSpPr>
        <p:spPr>
          <a:xfrm>
            <a:off x="5914188" y="1147286"/>
            <a:ext cx="2219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3075" spc="-15" baseline="27000" dirty="0">
                <a:latin typeface="Cambria Math" panose="02040503050406030204"/>
                <a:cs typeface="Cambria Math" panose="02040503050406030204"/>
              </a:rPr>
              <a:t>𝟐 </a:t>
            </a:r>
            <a:r>
              <a:rPr sz="2800" spc="-5">
                <a:latin typeface="Cambria Math" panose="02040503050406030204"/>
                <a:cs typeface="Cambria Math" panose="02040503050406030204"/>
              </a:rPr>
              <a:t>= </a:t>
            </a:r>
            <a:r>
              <a:rPr lang="zh-CN" altLang="en-US" sz="2800" spc="-5">
                <a:latin typeface="Cambria Math" panose="02040503050406030204"/>
                <a:cs typeface="Cambria Math" panose="02040503050406030204"/>
              </a:rPr>
              <a:t>∑  </a:t>
            </a:r>
            <a:r>
              <a:rPr sz="2800" spc="-385">
                <a:latin typeface="Cambria Math" panose="02040503050406030204"/>
                <a:cs typeface="Cambria Math" panose="02040503050406030204"/>
              </a:rPr>
              <a:t>𝛼</a:t>
            </a:r>
            <a:r>
              <a:rPr sz="3075" spc="-577" baseline="31000" dirty="0">
                <a:latin typeface="Cambria Math" panose="02040503050406030204"/>
                <a:cs typeface="Cambria Math" panose="02040503050406030204"/>
              </a:rPr>
              <a:t>′</a:t>
            </a:r>
            <a:endParaRPr sz="3075" baseline="3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101"/>
          <p:cNvSpPr txBox="1"/>
          <p:nvPr/>
        </p:nvSpPr>
        <p:spPr>
          <a:xfrm>
            <a:off x="7538273" y="1077884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0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050" spc="-10" dirty="0">
                <a:latin typeface="Cambria Math" panose="02040503050406030204"/>
                <a:cs typeface="Cambria Math" panose="02040503050406030204"/>
              </a:rPr>
              <a:t>𝒊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102"/>
          <p:cNvSpPr/>
          <p:nvPr/>
        </p:nvSpPr>
        <p:spPr>
          <a:xfrm>
            <a:off x="1750248" y="21321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/>
          <p:cNvSpPr/>
          <p:nvPr/>
        </p:nvSpPr>
        <p:spPr>
          <a:xfrm>
            <a:off x="955482" y="5478052"/>
            <a:ext cx="461772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/>
          <p:cNvSpPr/>
          <p:nvPr/>
        </p:nvSpPr>
        <p:spPr>
          <a:xfrm>
            <a:off x="3230814" y="5478052"/>
            <a:ext cx="464820" cy="606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/>
          <p:cNvSpPr/>
          <p:nvPr/>
        </p:nvSpPr>
        <p:spPr>
          <a:xfrm>
            <a:off x="5463473" y="5493291"/>
            <a:ext cx="464820" cy="6050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6"/>
          <p:cNvSpPr/>
          <p:nvPr/>
        </p:nvSpPr>
        <p:spPr>
          <a:xfrm>
            <a:off x="7714422" y="5510055"/>
            <a:ext cx="464820" cy="6050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/>
          <p:cNvSpPr txBox="1"/>
          <p:nvPr/>
        </p:nvSpPr>
        <p:spPr>
          <a:xfrm>
            <a:off x="7714422" y="55100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3" name="object 108"/>
          <p:cNvSpPr txBox="1"/>
          <p:nvPr/>
        </p:nvSpPr>
        <p:spPr>
          <a:xfrm>
            <a:off x="5463473" y="54932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4" name="object 109"/>
          <p:cNvSpPr txBox="1"/>
          <p:nvPr/>
        </p:nvSpPr>
        <p:spPr>
          <a:xfrm>
            <a:off x="3230814" y="54780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110"/>
          <p:cNvSpPr txBox="1"/>
          <p:nvPr/>
        </p:nvSpPr>
        <p:spPr>
          <a:xfrm>
            <a:off x="955482" y="54780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6" name="object 111"/>
          <p:cNvSpPr/>
          <p:nvPr/>
        </p:nvSpPr>
        <p:spPr>
          <a:xfrm>
            <a:off x="7245029" y="4406679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/>
          <p:cNvSpPr/>
          <p:nvPr/>
        </p:nvSpPr>
        <p:spPr>
          <a:xfrm>
            <a:off x="7245029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/>
          <p:cNvSpPr txBox="1"/>
          <p:nvPr/>
        </p:nvSpPr>
        <p:spPr>
          <a:xfrm>
            <a:off x="7218867" y="43684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114"/>
          <p:cNvSpPr/>
          <p:nvPr/>
        </p:nvSpPr>
        <p:spPr>
          <a:xfrm>
            <a:off x="7340279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/>
          <p:cNvSpPr/>
          <p:nvPr/>
        </p:nvSpPr>
        <p:spPr>
          <a:xfrm>
            <a:off x="7378379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/>
          <p:cNvSpPr/>
          <p:nvPr/>
        </p:nvSpPr>
        <p:spPr>
          <a:xfrm>
            <a:off x="4992558" y="4394488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/>
          <p:cNvSpPr/>
          <p:nvPr/>
        </p:nvSpPr>
        <p:spPr>
          <a:xfrm>
            <a:off x="4992558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/>
          <p:cNvSpPr txBox="1"/>
          <p:nvPr/>
        </p:nvSpPr>
        <p:spPr>
          <a:xfrm>
            <a:off x="4965760" y="43552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119"/>
          <p:cNvSpPr/>
          <p:nvPr/>
        </p:nvSpPr>
        <p:spPr>
          <a:xfrm>
            <a:off x="5087808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/>
          <p:cNvSpPr/>
          <p:nvPr/>
        </p:nvSpPr>
        <p:spPr>
          <a:xfrm>
            <a:off x="5141147" y="52136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/>
          <p:cNvSpPr/>
          <p:nvPr/>
        </p:nvSpPr>
        <p:spPr>
          <a:xfrm>
            <a:off x="2874959" y="52166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自注意力小节</a:t>
              </a:r>
            </a:p>
          </p:txBody>
        </p:sp>
      </p:grpSp>
      <p:sp>
        <p:nvSpPr>
          <p:cNvPr id="8" name="object 2"/>
          <p:cNvSpPr/>
          <p:nvPr/>
        </p:nvSpPr>
        <p:spPr>
          <a:xfrm>
            <a:off x="3178362" y="3403126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985199" y="33665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5406451" y="33711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7668066" y="33894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1606230" y="4400584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1606230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 txBox="1"/>
          <p:nvPr/>
        </p:nvSpPr>
        <p:spPr>
          <a:xfrm>
            <a:off x="1570542" y="435130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1034729" y="4400584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1034729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 txBox="1"/>
          <p:nvPr/>
        </p:nvSpPr>
        <p:spPr>
          <a:xfrm>
            <a:off x="1006688" y="4361721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472373" y="4400584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472373" y="44005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444637" y="4361721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5"/>
          <p:cNvSpPr/>
          <p:nvPr/>
        </p:nvSpPr>
        <p:spPr>
          <a:xfrm>
            <a:off x="1149792" y="494541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>
            <a:off x="605723" y="52243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67623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1713671" y="494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3883085" y="43838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/>
          <p:nvPr/>
        </p:nvSpPr>
        <p:spPr>
          <a:xfrm>
            <a:off x="388308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 txBox="1"/>
          <p:nvPr/>
        </p:nvSpPr>
        <p:spPr>
          <a:xfrm>
            <a:off x="3847145" y="4333985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2"/>
          <p:cNvSpPr/>
          <p:nvPr/>
        </p:nvSpPr>
        <p:spPr>
          <a:xfrm>
            <a:off x="3310061" y="43838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/>
          <p:nvPr/>
        </p:nvSpPr>
        <p:spPr>
          <a:xfrm>
            <a:off x="3310061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/>
          <p:cNvSpPr txBox="1"/>
          <p:nvPr/>
        </p:nvSpPr>
        <p:spPr>
          <a:xfrm>
            <a:off x="3283518" y="434457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5"/>
          <p:cNvSpPr/>
          <p:nvPr/>
        </p:nvSpPr>
        <p:spPr>
          <a:xfrm>
            <a:off x="2747705" y="438382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/>
          <p:nvPr/>
        </p:nvSpPr>
        <p:spPr>
          <a:xfrm>
            <a:off x="2747705" y="43838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/>
          <p:cNvSpPr txBox="1"/>
          <p:nvPr/>
        </p:nvSpPr>
        <p:spPr>
          <a:xfrm>
            <a:off x="2633405" y="42801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05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28"/>
          <p:cNvSpPr/>
          <p:nvPr/>
        </p:nvSpPr>
        <p:spPr>
          <a:xfrm>
            <a:off x="3425123" y="492865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/>
          <p:cNvSpPr/>
          <p:nvPr/>
        </p:nvSpPr>
        <p:spPr>
          <a:xfrm>
            <a:off x="3443411" y="520754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5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/>
          <p:cNvSpPr/>
          <p:nvPr/>
        </p:nvSpPr>
        <p:spPr>
          <a:xfrm>
            <a:off x="2842955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3989003" y="49256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/>
          <p:nvPr/>
        </p:nvSpPr>
        <p:spPr>
          <a:xfrm>
            <a:off x="6126414" y="4394488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/>
          <p:nvPr/>
        </p:nvSpPr>
        <p:spPr>
          <a:xfrm>
            <a:off x="61264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/>
          <p:cNvSpPr txBox="1"/>
          <p:nvPr/>
        </p:nvSpPr>
        <p:spPr>
          <a:xfrm>
            <a:off x="6091616" y="4344957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35"/>
          <p:cNvSpPr/>
          <p:nvPr/>
        </p:nvSpPr>
        <p:spPr>
          <a:xfrm>
            <a:off x="5554914" y="4394488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/>
          <p:cNvSpPr/>
          <p:nvPr/>
        </p:nvSpPr>
        <p:spPr>
          <a:xfrm>
            <a:off x="5554914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/>
          <p:cNvSpPr txBox="1"/>
          <p:nvPr/>
        </p:nvSpPr>
        <p:spPr>
          <a:xfrm>
            <a:off x="5527735" y="435524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38"/>
          <p:cNvSpPr/>
          <p:nvPr/>
        </p:nvSpPr>
        <p:spPr>
          <a:xfrm>
            <a:off x="5669976" y="4937794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/>
          <p:cNvSpPr/>
          <p:nvPr/>
        </p:nvSpPr>
        <p:spPr>
          <a:xfrm>
            <a:off x="5708076" y="5218209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/>
          <p:cNvSpPr/>
          <p:nvPr/>
        </p:nvSpPr>
        <p:spPr>
          <a:xfrm>
            <a:off x="6233855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/>
          <p:cNvSpPr/>
          <p:nvPr/>
        </p:nvSpPr>
        <p:spPr>
          <a:xfrm>
            <a:off x="8378886" y="4406679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83788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 txBox="1"/>
          <p:nvPr/>
        </p:nvSpPr>
        <p:spPr>
          <a:xfrm>
            <a:off x="8344723" y="4358673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0" name="object 44"/>
          <p:cNvSpPr/>
          <p:nvPr/>
        </p:nvSpPr>
        <p:spPr>
          <a:xfrm>
            <a:off x="7807386" y="4406679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/>
          <p:nvPr/>
        </p:nvSpPr>
        <p:spPr>
          <a:xfrm>
            <a:off x="7807386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/>
          <p:cNvSpPr txBox="1"/>
          <p:nvPr/>
        </p:nvSpPr>
        <p:spPr>
          <a:xfrm>
            <a:off x="7780842" y="4368402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47"/>
          <p:cNvSpPr/>
          <p:nvPr/>
        </p:nvSpPr>
        <p:spPr>
          <a:xfrm>
            <a:off x="7922448" y="4951509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/>
          <p:cNvSpPr/>
          <p:nvPr/>
        </p:nvSpPr>
        <p:spPr>
          <a:xfrm>
            <a:off x="7960548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/>
          <p:cNvSpPr/>
          <p:nvPr/>
        </p:nvSpPr>
        <p:spPr>
          <a:xfrm>
            <a:off x="8486327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/>
          <p:cNvSpPr/>
          <p:nvPr/>
        </p:nvSpPr>
        <p:spPr>
          <a:xfrm>
            <a:off x="825687" y="3205514"/>
            <a:ext cx="192531" cy="19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/>
          <p:cNvSpPr/>
          <p:nvPr/>
        </p:nvSpPr>
        <p:spPr>
          <a:xfrm>
            <a:off x="3122355" y="3214657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/>
          <p:cNvSpPr/>
          <p:nvPr/>
        </p:nvSpPr>
        <p:spPr>
          <a:xfrm>
            <a:off x="5327584" y="3222277"/>
            <a:ext cx="192532" cy="194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/>
          <p:cNvSpPr/>
          <p:nvPr/>
        </p:nvSpPr>
        <p:spPr>
          <a:xfrm>
            <a:off x="7578532" y="3248185"/>
            <a:ext cx="192531" cy="1925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/>
          <p:cNvSpPr/>
          <p:nvPr/>
        </p:nvSpPr>
        <p:spPr>
          <a:xfrm>
            <a:off x="2890834" y="3412523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/>
          <p:cNvSpPr/>
          <p:nvPr/>
        </p:nvSpPr>
        <p:spPr>
          <a:xfrm>
            <a:off x="2888676" y="3402491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/>
          <p:cNvSpPr/>
          <p:nvPr/>
        </p:nvSpPr>
        <p:spPr>
          <a:xfrm>
            <a:off x="2881183" y="3401601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/>
          <p:cNvSpPr/>
          <p:nvPr/>
        </p:nvSpPr>
        <p:spPr>
          <a:xfrm>
            <a:off x="905761" y="3392457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/>
          <p:cNvSpPr txBox="1"/>
          <p:nvPr/>
        </p:nvSpPr>
        <p:spPr>
          <a:xfrm>
            <a:off x="962289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0"/>
          <p:cNvSpPr txBox="1"/>
          <p:nvPr/>
        </p:nvSpPr>
        <p:spPr>
          <a:xfrm>
            <a:off x="754009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6" name="object 61"/>
          <p:cNvSpPr txBox="1"/>
          <p:nvPr/>
        </p:nvSpPr>
        <p:spPr>
          <a:xfrm>
            <a:off x="3235132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7" name="object 62"/>
          <p:cNvSpPr txBox="1"/>
          <p:nvPr/>
        </p:nvSpPr>
        <p:spPr>
          <a:xfrm>
            <a:off x="3026852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3"/>
          <p:cNvSpPr txBox="1"/>
          <p:nvPr/>
        </p:nvSpPr>
        <p:spPr>
          <a:xfrm>
            <a:off x="5386766" y="2916665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9" name="object 64"/>
          <p:cNvSpPr txBox="1"/>
          <p:nvPr/>
        </p:nvSpPr>
        <p:spPr>
          <a:xfrm>
            <a:off x="5178485" y="2649965"/>
            <a:ext cx="354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0" name="object 65"/>
          <p:cNvSpPr txBox="1"/>
          <p:nvPr/>
        </p:nvSpPr>
        <p:spPr>
          <a:xfrm>
            <a:off x="7742870" y="29333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66"/>
          <p:cNvSpPr txBox="1"/>
          <p:nvPr/>
        </p:nvSpPr>
        <p:spPr>
          <a:xfrm>
            <a:off x="7534589" y="266665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67"/>
          <p:cNvSpPr/>
          <p:nvPr/>
        </p:nvSpPr>
        <p:spPr>
          <a:xfrm>
            <a:off x="3212526" y="1881411"/>
            <a:ext cx="461772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/>
          <p:cNvSpPr txBox="1"/>
          <p:nvPr/>
        </p:nvSpPr>
        <p:spPr>
          <a:xfrm>
            <a:off x="3212526" y="1881411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4" name="object 69"/>
          <p:cNvSpPr/>
          <p:nvPr/>
        </p:nvSpPr>
        <p:spPr>
          <a:xfrm>
            <a:off x="1712909" y="34823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/>
          <p:cNvSpPr/>
          <p:nvPr/>
        </p:nvSpPr>
        <p:spPr>
          <a:xfrm>
            <a:off x="1600133" y="3172239"/>
            <a:ext cx="298704" cy="309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/>
          <p:cNvSpPr/>
          <p:nvPr/>
        </p:nvSpPr>
        <p:spPr>
          <a:xfrm>
            <a:off x="1600133" y="31722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/>
          <p:cNvSpPr/>
          <p:nvPr/>
        </p:nvSpPr>
        <p:spPr>
          <a:xfrm>
            <a:off x="1655759" y="32309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/>
          <p:cNvSpPr/>
          <p:nvPr/>
        </p:nvSpPr>
        <p:spPr>
          <a:xfrm>
            <a:off x="1658299" y="32365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/>
          <p:cNvSpPr/>
          <p:nvPr/>
        </p:nvSpPr>
        <p:spPr>
          <a:xfrm>
            <a:off x="3976049" y="34899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/>
          <p:cNvSpPr/>
          <p:nvPr/>
        </p:nvSpPr>
        <p:spPr>
          <a:xfrm>
            <a:off x="3863273" y="3179860"/>
            <a:ext cx="298703" cy="309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6"/>
          <p:cNvSpPr/>
          <p:nvPr/>
        </p:nvSpPr>
        <p:spPr>
          <a:xfrm>
            <a:off x="3863273" y="31798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/>
          <p:cNvSpPr/>
          <p:nvPr/>
        </p:nvSpPr>
        <p:spPr>
          <a:xfrm>
            <a:off x="3917376" y="32385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/>
          <p:cNvSpPr/>
          <p:nvPr/>
        </p:nvSpPr>
        <p:spPr>
          <a:xfrm>
            <a:off x="3920932" y="32441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/>
          <p:cNvSpPr/>
          <p:nvPr/>
        </p:nvSpPr>
        <p:spPr>
          <a:xfrm>
            <a:off x="6237666" y="35067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/>
          <p:cNvSpPr/>
          <p:nvPr/>
        </p:nvSpPr>
        <p:spPr>
          <a:xfrm>
            <a:off x="6124890" y="3195100"/>
            <a:ext cx="297180" cy="310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/>
          <p:cNvSpPr/>
          <p:nvPr/>
        </p:nvSpPr>
        <p:spPr>
          <a:xfrm>
            <a:off x="6124890" y="31951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/>
          <p:cNvSpPr/>
          <p:nvPr/>
        </p:nvSpPr>
        <p:spPr>
          <a:xfrm>
            <a:off x="6178991" y="32552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/>
          <p:cNvSpPr/>
          <p:nvPr/>
        </p:nvSpPr>
        <p:spPr>
          <a:xfrm>
            <a:off x="6182293" y="32601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/>
          <p:cNvSpPr/>
          <p:nvPr/>
        </p:nvSpPr>
        <p:spPr>
          <a:xfrm>
            <a:off x="8467277" y="35235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/>
          <p:cNvSpPr/>
          <p:nvPr/>
        </p:nvSpPr>
        <p:spPr>
          <a:xfrm>
            <a:off x="8354501" y="3211864"/>
            <a:ext cx="298703" cy="3108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/>
          <p:cNvSpPr/>
          <p:nvPr/>
        </p:nvSpPr>
        <p:spPr>
          <a:xfrm>
            <a:off x="8354501" y="32118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/>
          <p:cNvSpPr/>
          <p:nvPr/>
        </p:nvSpPr>
        <p:spPr>
          <a:xfrm>
            <a:off x="8408603" y="32720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/>
          <p:cNvSpPr/>
          <p:nvPr/>
        </p:nvSpPr>
        <p:spPr>
          <a:xfrm>
            <a:off x="8412413" y="32767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/>
          <p:cNvSpPr/>
          <p:nvPr/>
        </p:nvSpPr>
        <p:spPr>
          <a:xfrm>
            <a:off x="1759392" y="22067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/>
          <p:cNvSpPr/>
          <p:nvPr/>
        </p:nvSpPr>
        <p:spPr>
          <a:xfrm>
            <a:off x="4013387" y="22037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/>
          <p:cNvSpPr/>
          <p:nvPr/>
        </p:nvSpPr>
        <p:spPr>
          <a:xfrm>
            <a:off x="6271955" y="21503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/>
          <p:cNvSpPr/>
          <p:nvPr/>
        </p:nvSpPr>
        <p:spPr>
          <a:xfrm>
            <a:off x="8503091" y="21702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/>
          <p:cNvSpPr/>
          <p:nvPr/>
        </p:nvSpPr>
        <p:spPr>
          <a:xfrm>
            <a:off x="1044635" y="32766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/>
          <p:cNvSpPr/>
          <p:nvPr/>
        </p:nvSpPr>
        <p:spPr>
          <a:xfrm>
            <a:off x="3338255" y="32949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/>
          <p:cNvSpPr/>
          <p:nvPr/>
        </p:nvSpPr>
        <p:spPr>
          <a:xfrm>
            <a:off x="5567867" y="33132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/>
          <p:cNvSpPr/>
          <p:nvPr/>
        </p:nvSpPr>
        <p:spPr>
          <a:xfrm>
            <a:off x="7773096" y="33299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/>
          <p:cNvSpPr/>
          <p:nvPr/>
        </p:nvSpPr>
        <p:spPr>
          <a:xfrm>
            <a:off x="3691823" y="2132110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8113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4811395" h="76200">
                <a:moveTo>
                  <a:pt x="4811268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4811268" y="50800"/>
                </a:lnTo>
                <a:lnTo>
                  <a:pt x="4811268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/>
          <p:cNvSpPr txBox="1"/>
          <p:nvPr/>
        </p:nvSpPr>
        <p:spPr>
          <a:xfrm>
            <a:off x="6419149" y="1723297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4" dirty="0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4" name="object 99"/>
          <p:cNvSpPr txBox="1"/>
          <p:nvPr/>
        </p:nvSpPr>
        <p:spPr>
          <a:xfrm>
            <a:off x="5379408" y="1833074"/>
            <a:ext cx="401446" cy="3270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0">
                <a:latin typeface="Cambria Math" panose="02040503050406030204"/>
                <a:cs typeface="Cambria Math" panose="02040503050406030204"/>
              </a:rPr>
              <a:t>2</a:t>
            </a:r>
            <a:r>
              <a:rPr sz="2050" spc="-5">
                <a:latin typeface="Cambria Math" panose="02040503050406030204"/>
                <a:cs typeface="Cambria Math" panose="02040503050406030204"/>
              </a:rPr>
              <a:t>,</a:t>
            </a:r>
            <a:r>
              <a:rPr sz="2050" spc="204">
                <a:latin typeface="Cambria Math" panose="02040503050406030204"/>
                <a:cs typeface="Cambria Math" panose="02040503050406030204"/>
              </a:rPr>
              <a:t>𝑖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100"/>
          <p:cNvSpPr txBox="1"/>
          <p:nvPr/>
        </p:nvSpPr>
        <p:spPr>
          <a:xfrm>
            <a:off x="4026976" y="1655821"/>
            <a:ext cx="2219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3075" spc="-15" baseline="27000" dirty="0">
                <a:latin typeface="Cambria Math" panose="02040503050406030204"/>
                <a:cs typeface="Cambria Math" panose="02040503050406030204"/>
              </a:rPr>
              <a:t>𝟐 </a:t>
            </a:r>
            <a:r>
              <a:rPr sz="2800" spc="-5">
                <a:latin typeface="Cambria Math" panose="02040503050406030204"/>
                <a:cs typeface="Cambria Math" panose="02040503050406030204"/>
              </a:rPr>
              <a:t>= </a:t>
            </a:r>
            <a:r>
              <a:rPr lang="zh-CN" altLang="en-US" sz="2800" spc="-5">
                <a:latin typeface="Cambria Math" panose="02040503050406030204"/>
                <a:cs typeface="Cambria Math" panose="02040503050406030204"/>
              </a:rPr>
              <a:t>∑  </a:t>
            </a:r>
            <a:r>
              <a:rPr sz="2800" spc="-385">
                <a:latin typeface="Cambria Math" panose="02040503050406030204"/>
                <a:cs typeface="Cambria Math" panose="02040503050406030204"/>
              </a:rPr>
              <a:t>𝛼</a:t>
            </a:r>
            <a:r>
              <a:rPr sz="3075" spc="-577" baseline="31000" dirty="0">
                <a:latin typeface="Cambria Math" panose="02040503050406030204"/>
                <a:cs typeface="Cambria Math" panose="02040503050406030204"/>
              </a:rPr>
              <a:t>′</a:t>
            </a:r>
            <a:endParaRPr sz="3075" baseline="3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101"/>
          <p:cNvSpPr txBox="1"/>
          <p:nvPr/>
        </p:nvSpPr>
        <p:spPr>
          <a:xfrm>
            <a:off x="5651061" y="1586419"/>
            <a:ext cx="38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0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050" spc="-10" dirty="0">
                <a:latin typeface="Cambria Math" panose="02040503050406030204"/>
                <a:cs typeface="Cambria Math" panose="02040503050406030204"/>
              </a:rPr>
              <a:t>𝒊</a:t>
            </a:r>
            <a:endParaRPr sz="205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102"/>
          <p:cNvSpPr/>
          <p:nvPr/>
        </p:nvSpPr>
        <p:spPr>
          <a:xfrm>
            <a:off x="1750248" y="2132110"/>
            <a:ext cx="1384300" cy="76200"/>
          </a:xfrm>
          <a:custGeom>
            <a:avLst/>
            <a:gdLst/>
            <a:ahLst/>
            <a:cxnLst/>
            <a:rect l="l" t="t" r="r" b="b"/>
            <a:pathLst>
              <a:path w="1384300" h="76200">
                <a:moveTo>
                  <a:pt x="1307972" y="0"/>
                </a:moveTo>
                <a:lnTo>
                  <a:pt x="1307972" y="76200"/>
                </a:lnTo>
                <a:lnTo>
                  <a:pt x="1358772" y="50800"/>
                </a:lnTo>
                <a:lnTo>
                  <a:pt x="1320672" y="50800"/>
                </a:lnTo>
                <a:lnTo>
                  <a:pt x="1320672" y="25400"/>
                </a:lnTo>
                <a:lnTo>
                  <a:pt x="1358772" y="25400"/>
                </a:lnTo>
                <a:lnTo>
                  <a:pt x="1307972" y="0"/>
                </a:lnTo>
                <a:close/>
              </a:path>
              <a:path w="1384300" h="76200">
                <a:moveTo>
                  <a:pt x="130797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307972" y="50800"/>
                </a:lnTo>
                <a:lnTo>
                  <a:pt x="1307972" y="25400"/>
                </a:lnTo>
                <a:close/>
              </a:path>
              <a:path w="1384300" h="76200">
                <a:moveTo>
                  <a:pt x="1358772" y="25400"/>
                </a:moveTo>
                <a:lnTo>
                  <a:pt x="1320672" y="25400"/>
                </a:lnTo>
                <a:lnTo>
                  <a:pt x="1320672" y="50800"/>
                </a:lnTo>
                <a:lnTo>
                  <a:pt x="1358772" y="50800"/>
                </a:lnTo>
                <a:lnTo>
                  <a:pt x="1384172" y="38100"/>
                </a:lnTo>
                <a:lnTo>
                  <a:pt x="1358772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/>
          <p:cNvSpPr/>
          <p:nvPr/>
        </p:nvSpPr>
        <p:spPr>
          <a:xfrm>
            <a:off x="955482" y="5478052"/>
            <a:ext cx="461772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/>
          <p:cNvSpPr/>
          <p:nvPr/>
        </p:nvSpPr>
        <p:spPr>
          <a:xfrm>
            <a:off x="3230814" y="5478052"/>
            <a:ext cx="464820" cy="606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/>
          <p:cNvSpPr/>
          <p:nvPr/>
        </p:nvSpPr>
        <p:spPr>
          <a:xfrm>
            <a:off x="5463473" y="5493291"/>
            <a:ext cx="464820" cy="6050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6"/>
          <p:cNvSpPr/>
          <p:nvPr/>
        </p:nvSpPr>
        <p:spPr>
          <a:xfrm>
            <a:off x="7714422" y="5510055"/>
            <a:ext cx="464820" cy="6050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/>
          <p:cNvSpPr txBox="1"/>
          <p:nvPr/>
        </p:nvSpPr>
        <p:spPr>
          <a:xfrm>
            <a:off x="7714422" y="5510055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3" name="object 108"/>
          <p:cNvSpPr txBox="1"/>
          <p:nvPr/>
        </p:nvSpPr>
        <p:spPr>
          <a:xfrm>
            <a:off x="5463473" y="5493291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4" name="object 109"/>
          <p:cNvSpPr txBox="1"/>
          <p:nvPr/>
        </p:nvSpPr>
        <p:spPr>
          <a:xfrm>
            <a:off x="3230814" y="5478052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110"/>
          <p:cNvSpPr txBox="1"/>
          <p:nvPr/>
        </p:nvSpPr>
        <p:spPr>
          <a:xfrm>
            <a:off x="955482" y="547805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6" name="object 111"/>
          <p:cNvSpPr/>
          <p:nvPr/>
        </p:nvSpPr>
        <p:spPr>
          <a:xfrm>
            <a:off x="7245029" y="4406679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/>
          <p:cNvSpPr/>
          <p:nvPr/>
        </p:nvSpPr>
        <p:spPr>
          <a:xfrm>
            <a:off x="7245029" y="4406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/>
          <p:cNvSpPr txBox="1"/>
          <p:nvPr/>
        </p:nvSpPr>
        <p:spPr>
          <a:xfrm>
            <a:off x="7218867" y="4368402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114"/>
          <p:cNvSpPr/>
          <p:nvPr/>
        </p:nvSpPr>
        <p:spPr>
          <a:xfrm>
            <a:off x="7340279" y="494998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/>
          <p:cNvSpPr/>
          <p:nvPr/>
        </p:nvSpPr>
        <p:spPr>
          <a:xfrm>
            <a:off x="7378379" y="523192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2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/>
          <p:cNvSpPr/>
          <p:nvPr/>
        </p:nvSpPr>
        <p:spPr>
          <a:xfrm>
            <a:off x="4992558" y="4394488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/>
          <p:cNvSpPr/>
          <p:nvPr/>
        </p:nvSpPr>
        <p:spPr>
          <a:xfrm>
            <a:off x="4992558" y="439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/>
          <p:cNvSpPr txBox="1"/>
          <p:nvPr/>
        </p:nvSpPr>
        <p:spPr>
          <a:xfrm>
            <a:off x="4965760" y="4355245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119"/>
          <p:cNvSpPr/>
          <p:nvPr/>
        </p:nvSpPr>
        <p:spPr>
          <a:xfrm>
            <a:off x="5087808" y="493627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/>
          <p:cNvSpPr/>
          <p:nvPr/>
        </p:nvSpPr>
        <p:spPr>
          <a:xfrm>
            <a:off x="5141147" y="52136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753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/>
          <p:cNvSpPr/>
          <p:nvPr/>
        </p:nvSpPr>
        <p:spPr>
          <a:xfrm>
            <a:off x="2874959" y="521668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文本框 127"/>
          <p:cNvSpPr txBox="1"/>
          <p:nvPr/>
        </p:nvSpPr>
        <p:spPr>
          <a:xfrm>
            <a:off x="356973" y="1137276"/>
            <a:ext cx="8512705" cy="96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自注意力之所以被称为“自注意力”：任务信息来自于自身，无需外部信息来帮助构造任务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2713" y="429"/>
              <a:ext cx="1133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3827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归纳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4123" y="1671215"/>
            <a:ext cx="7999095" cy="369570"/>
            <a:chOff x="660" y="2006"/>
            <a:chExt cx="12597" cy="582"/>
          </a:xfrm>
        </p:grpSpPr>
        <p:sp>
          <p:nvSpPr>
            <p:cNvPr id="20" name="椭圆 19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识别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如何判断哪些信息与任务相关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/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无关？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4123" y="2115642"/>
            <a:ext cx="7999095" cy="369570"/>
            <a:chOff x="660" y="2006"/>
            <a:chExt cx="12597" cy="582"/>
          </a:xfrm>
        </p:grpSpPr>
        <p:sp>
          <p:nvSpPr>
            <p:cNvPr id="27" name="椭圆 26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过滤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如何提取任务相关信息？忽略任务无关信息？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0060" y="2586104"/>
            <a:ext cx="7999095" cy="369570"/>
            <a:chOff x="660" y="2006"/>
            <a:chExt cx="12597" cy="582"/>
          </a:xfrm>
        </p:grpSpPr>
        <p:sp>
          <p:nvSpPr>
            <p:cNvPr id="30" name="椭圆 29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10" y="2006"/>
              <a:ext cx="12347" cy="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建模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如何根据提取的任务相关信息实现建模？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9" name="直接箭头连接符 8"/>
          <p:cNvCxnSpPr/>
          <p:nvPr/>
        </p:nvCxnSpPr>
        <p:spPr>
          <a:xfrm>
            <a:off x="5166420" y="1863431"/>
            <a:ext cx="1841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68696" y="2312286"/>
            <a:ext cx="1138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440328" y="2768121"/>
            <a:ext cx="156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94074" y="1671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打分函数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094074" y="2141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提取机制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094074" y="2586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聚合机制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308756" y="3528974"/>
              <a:ext cx="7951340" cy="163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3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621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310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990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166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5402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软性注意力机制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硬性注意力机制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键值对注意力机制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多头注意力机制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打分函数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信息提取机制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聚合机制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dirty="0"/>
                            <a:t>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拼接，加和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308756" y="3528974"/>
              <a:ext cx="7951340" cy="163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319"/>
                    <a:gridCol w="1562186"/>
                    <a:gridCol w="1631092"/>
                    <a:gridCol w="1699054"/>
                    <a:gridCol w="1581665"/>
                    <a:gridCol w="25402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软性注意力机制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硬性注意力机制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键值对注意力机制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多头注意力机制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打分函数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信息提取机制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聚合机制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加和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dirty="0"/>
                            <a:t>加和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拼接，加和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4" name="组合 23"/>
          <p:cNvGrpSpPr/>
          <p:nvPr/>
        </p:nvGrpSpPr>
        <p:grpSpPr>
          <a:xfrm>
            <a:off x="559434" y="5403878"/>
            <a:ext cx="7999095" cy="369570"/>
            <a:chOff x="660" y="2006"/>
            <a:chExt cx="12597" cy="582"/>
          </a:xfrm>
        </p:grpSpPr>
        <p:sp>
          <p:nvSpPr>
            <p:cNvPr id="35" name="椭圆 34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910" y="2006"/>
                  <a:ext cx="12347" cy="5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如何表示任务相关这一点呢？</a:t>
                  </a:r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Query</a:t>
                  </a:r>
                  <a:r>
                    <a:rPr lang="en-US" altLang="zh-CN" dirty="0">
                      <a:latin typeface="宋体" panose="02010600030101010101" pitchFamily="2" charset="-122"/>
                      <a:ea typeface="宋体" panose="02010600030101010101" pitchFamily="2" charset="-122"/>
                      <a:sym typeface="Wingdings" panose="05000000000000000000" pitchFamily="2" charset="2"/>
                    </a:rPr>
                    <a:t>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Wingdings" panose="05000000000000000000" pitchFamily="2" charset="2"/>
                        </a:rPr>
                        <m:t>𝑞</m:t>
                      </m:r>
                    </m:oMath>
                  </a14:m>
                  <a:endParaRPr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" y="2006"/>
                  <a:ext cx="12347" cy="58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3"/>
          <p:cNvSpPr/>
          <p:nvPr/>
        </p:nvSpPr>
        <p:spPr>
          <a:xfrm>
            <a:off x="1066800" y="5875614"/>
            <a:ext cx="461772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342132" y="5875614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574791" y="5890853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7825740" y="5907617"/>
            <a:ext cx="464820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717548" y="4798146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1717548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1681860" y="474886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1146047" y="4798146"/>
            <a:ext cx="288035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1146047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 txBox="1"/>
          <p:nvPr/>
        </p:nvSpPr>
        <p:spPr>
          <a:xfrm>
            <a:off x="1118006" y="475928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583691" y="479814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583691" y="479814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555955" y="4759283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1261110" y="534297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717041" y="5621867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678941" y="53399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824989" y="53399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3994403" y="478138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3994403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 txBox="1"/>
          <p:nvPr/>
        </p:nvSpPr>
        <p:spPr>
          <a:xfrm>
            <a:off x="3958463" y="473154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3421379" y="4781382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3421379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 txBox="1"/>
          <p:nvPr/>
        </p:nvSpPr>
        <p:spPr>
          <a:xfrm>
            <a:off x="3394836" y="474213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2859023" y="4781382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2859023" y="478138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 txBox="1"/>
          <p:nvPr/>
        </p:nvSpPr>
        <p:spPr>
          <a:xfrm>
            <a:off x="2832480" y="474213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29"/>
          <p:cNvSpPr/>
          <p:nvPr/>
        </p:nvSpPr>
        <p:spPr>
          <a:xfrm>
            <a:off x="3536441" y="532621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2992373" y="5605103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2954273" y="532316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4100321" y="532316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6237732" y="479205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6237732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 txBox="1"/>
          <p:nvPr/>
        </p:nvSpPr>
        <p:spPr>
          <a:xfrm>
            <a:off x="6202934" y="474251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5666232" y="479205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5666232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 txBox="1"/>
          <p:nvPr/>
        </p:nvSpPr>
        <p:spPr>
          <a:xfrm>
            <a:off x="5639053" y="475280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39"/>
          <p:cNvSpPr/>
          <p:nvPr/>
        </p:nvSpPr>
        <p:spPr>
          <a:xfrm>
            <a:off x="5103876" y="4792050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/>
          <p:nvPr/>
        </p:nvSpPr>
        <p:spPr>
          <a:xfrm>
            <a:off x="5103876" y="479205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 txBox="1"/>
          <p:nvPr/>
        </p:nvSpPr>
        <p:spPr>
          <a:xfrm>
            <a:off x="5077078" y="475280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2"/>
          <p:cNvSpPr/>
          <p:nvPr/>
        </p:nvSpPr>
        <p:spPr>
          <a:xfrm>
            <a:off x="5781294" y="5335356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/>
          <p:cNvSpPr/>
          <p:nvPr/>
        </p:nvSpPr>
        <p:spPr>
          <a:xfrm>
            <a:off x="5237226" y="561577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/>
          <p:cNvSpPr/>
          <p:nvPr/>
        </p:nvSpPr>
        <p:spPr>
          <a:xfrm>
            <a:off x="5199126" y="533383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8490204" y="4804241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6334505" y="5362788"/>
            <a:ext cx="76200" cy="2426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/>
          <p:nvPr/>
        </p:nvSpPr>
        <p:spPr>
          <a:xfrm>
            <a:off x="8490204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/>
          <p:cNvSpPr txBox="1"/>
          <p:nvPr/>
        </p:nvSpPr>
        <p:spPr>
          <a:xfrm>
            <a:off x="8456041" y="475623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49"/>
          <p:cNvSpPr/>
          <p:nvPr/>
        </p:nvSpPr>
        <p:spPr>
          <a:xfrm>
            <a:off x="7918704" y="4804241"/>
            <a:ext cx="288035" cy="541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/>
          <p:nvPr/>
        </p:nvSpPr>
        <p:spPr>
          <a:xfrm>
            <a:off x="7918704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/>
          <p:cNvSpPr txBox="1"/>
          <p:nvPr/>
        </p:nvSpPr>
        <p:spPr>
          <a:xfrm>
            <a:off x="7892160" y="476596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7" name="object 52"/>
          <p:cNvSpPr/>
          <p:nvPr/>
        </p:nvSpPr>
        <p:spPr>
          <a:xfrm>
            <a:off x="7356347" y="4804241"/>
            <a:ext cx="288035" cy="541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/>
          <p:cNvSpPr/>
          <p:nvPr/>
        </p:nvSpPr>
        <p:spPr>
          <a:xfrm>
            <a:off x="7356347" y="480424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4"/>
          <p:cNvSpPr txBox="1"/>
          <p:nvPr/>
        </p:nvSpPr>
        <p:spPr>
          <a:xfrm>
            <a:off x="7330185" y="476596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0" name="object 55"/>
          <p:cNvSpPr/>
          <p:nvPr/>
        </p:nvSpPr>
        <p:spPr>
          <a:xfrm>
            <a:off x="8033766" y="5349071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88"/>
                </a:lnTo>
                <a:lnTo>
                  <a:pt x="50800" y="508888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/>
          <p:cNvSpPr/>
          <p:nvPr/>
        </p:nvSpPr>
        <p:spPr>
          <a:xfrm>
            <a:off x="7489697" y="5629488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/>
          <p:cNvSpPr/>
          <p:nvPr/>
        </p:nvSpPr>
        <p:spPr>
          <a:xfrm>
            <a:off x="7451597" y="534754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/>
          <p:cNvSpPr/>
          <p:nvPr/>
        </p:nvSpPr>
        <p:spPr>
          <a:xfrm>
            <a:off x="8597645" y="534754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/>
          <p:cNvSpPr txBox="1"/>
          <p:nvPr/>
        </p:nvSpPr>
        <p:spPr>
          <a:xfrm>
            <a:off x="7825740" y="5907617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7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0"/>
          <p:cNvSpPr txBox="1"/>
          <p:nvPr/>
        </p:nvSpPr>
        <p:spPr>
          <a:xfrm>
            <a:off x="5574791" y="5890853"/>
            <a:ext cx="46482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78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6" name="object 61"/>
          <p:cNvSpPr txBox="1"/>
          <p:nvPr/>
        </p:nvSpPr>
        <p:spPr>
          <a:xfrm>
            <a:off x="3342132" y="5875614"/>
            <a:ext cx="46482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7" name="object 62"/>
          <p:cNvSpPr txBox="1"/>
          <p:nvPr/>
        </p:nvSpPr>
        <p:spPr>
          <a:xfrm>
            <a:off x="1066800" y="5875614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ts val="284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3"/>
          <p:cNvSpPr txBox="1"/>
          <p:nvPr/>
        </p:nvSpPr>
        <p:spPr>
          <a:xfrm>
            <a:off x="2995295" y="1368002"/>
            <a:ext cx="1483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𝒊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9" name="object 64"/>
          <p:cNvSpPr txBox="1"/>
          <p:nvPr/>
        </p:nvSpPr>
        <p:spPr>
          <a:xfrm>
            <a:off x="3034538" y="2578058"/>
            <a:ext cx="148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𝒊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0" name="object 65"/>
          <p:cNvSpPr txBox="1"/>
          <p:nvPr/>
        </p:nvSpPr>
        <p:spPr>
          <a:xfrm>
            <a:off x="3059302" y="3768302"/>
            <a:ext cx="1474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9000" dirty="0">
                <a:latin typeface="Cambria Math" panose="02040503050406030204"/>
                <a:cs typeface="Cambria Math" panose="02040503050406030204"/>
              </a:rPr>
              <a:t>𝒊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20" baseline="290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𝑣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20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66"/>
          <p:cNvSpPr/>
          <p:nvPr/>
        </p:nvSpPr>
        <p:spPr>
          <a:xfrm>
            <a:off x="4774691" y="1308186"/>
            <a:ext cx="288036" cy="541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7"/>
          <p:cNvSpPr/>
          <p:nvPr/>
        </p:nvSpPr>
        <p:spPr>
          <a:xfrm>
            <a:off x="4774691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/>
          <p:cNvSpPr/>
          <p:nvPr/>
        </p:nvSpPr>
        <p:spPr>
          <a:xfrm>
            <a:off x="5119115" y="1308186"/>
            <a:ext cx="288036" cy="541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9"/>
          <p:cNvSpPr/>
          <p:nvPr/>
        </p:nvSpPr>
        <p:spPr>
          <a:xfrm>
            <a:off x="5119115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/>
          <p:cNvSpPr/>
          <p:nvPr/>
        </p:nvSpPr>
        <p:spPr>
          <a:xfrm>
            <a:off x="5462015" y="1308186"/>
            <a:ext cx="288036" cy="541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/>
          <p:cNvSpPr/>
          <p:nvPr/>
        </p:nvSpPr>
        <p:spPr>
          <a:xfrm>
            <a:off x="5462015" y="130818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2"/>
          <p:cNvSpPr/>
          <p:nvPr/>
        </p:nvSpPr>
        <p:spPr>
          <a:xfrm>
            <a:off x="5806440" y="1315805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/>
          <p:cNvSpPr/>
          <p:nvPr/>
        </p:nvSpPr>
        <p:spPr>
          <a:xfrm>
            <a:off x="5806440" y="131580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/>
          <p:cNvSpPr txBox="1"/>
          <p:nvPr/>
        </p:nvSpPr>
        <p:spPr>
          <a:xfrm>
            <a:off x="4747895" y="1275623"/>
            <a:ext cx="1425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2625" spc="-3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2625" spc="-292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2625" spc="-292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75"/>
          <p:cNvSpPr txBox="1"/>
          <p:nvPr/>
        </p:nvSpPr>
        <p:spPr>
          <a:xfrm>
            <a:off x="6264021" y="138235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76"/>
          <p:cNvSpPr/>
          <p:nvPr/>
        </p:nvSpPr>
        <p:spPr>
          <a:xfrm>
            <a:off x="6624828" y="1286850"/>
            <a:ext cx="640079" cy="6080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/>
          <p:cNvSpPr txBox="1"/>
          <p:nvPr/>
        </p:nvSpPr>
        <p:spPr>
          <a:xfrm>
            <a:off x="6624828" y="1286850"/>
            <a:ext cx="640080" cy="60833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0"/>
              </a:spcBef>
            </a:pPr>
            <a:r>
              <a:rPr sz="3600" spc="195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30" dirty="0">
                <a:latin typeface="Cambria Math" panose="02040503050406030204"/>
                <a:cs typeface="Cambria Math" panose="02040503050406030204"/>
              </a:rPr>
              <a:t>𝑞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78"/>
          <p:cNvSpPr/>
          <p:nvPr/>
        </p:nvSpPr>
        <p:spPr>
          <a:xfrm>
            <a:off x="7374635" y="1327998"/>
            <a:ext cx="288035" cy="5394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/>
          <p:cNvSpPr/>
          <p:nvPr/>
        </p:nvSpPr>
        <p:spPr>
          <a:xfrm>
            <a:off x="7374635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/>
          <p:cNvSpPr/>
          <p:nvPr/>
        </p:nvSpPr>
        <p:spPr>
          <a:xfrm>
            <a:off x="7719059" y="1327998"/>
            <a:ext cx="288035" cy="5394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/>
          <p:cNvSpPr/>
          <p:nvPr/>
        </p:nvSpPr>
        <p:spPr>
          <a:xfrm>
            <a:off x="7719059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/>
          <p:cNvSpPr/>
          <p:nvPr/>
        </p:nvSpPr>
        <p:spPr>
          <a:xfrm>
            <a:off x="8061959" y="1327998"/>
            <a:ext cx="288035" cy="5394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/>
          <p:cNvSpPr/>
          <p:nvPr/>
        </p:nvSpPr>
        <p:spPr>
          <a:xfrm>
            <a:off x="8061959" y="132799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/>
          <p:cNvSpPr/>
          <p:nvPr/>
        </p:nvSpPr>
        <p:spPr>
          <a:xfrm>
            <a:off x="8406383" y="1334093"/>
            <a:ext cx="288035" cy="541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/>
          <p:cNvSpPr/>
          <p:nvPr/>
        </p:nvSpPr>
        <p:spPr>
          <a:xfrm>
            <a:off x="8406383" y="1334093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/>
          <p:cNvSpPr txBox="1"/>
          <p:nvPr/>
        </p:nvSpPr>
        <p:spPr>
          <a:xfrm>
            <a:off x="7360666" y="1287612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3600" spc="6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2" name="object 87"/>
          <p:cNvSpPr/>
          <p:nvPr/>
        </p:nvSpPr>
        <p:spPr>
          <a:xfrm>
            <a:off x="4779264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/>
          <p:cNvSpPr/>
          <p:nvPr/>
        </p:nvSpPr>
        <p:spPr>
          <a:xfrm>
            <a:off x="4779264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/>
          <p:cNvSpPr/>
          <p:nvPr/>
        </p:nvSpPr>
        <p:spPr>
          <a:xfrm>
            <a:off x="5122164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/>
          <p:cNvSpPr/>
          <p:nvPr/>
        </p:nvSpPr>
        <p:spPr>
          <a:xfrm>
            <a:off x="5122164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/>
          <p:cNvSpPr/>
          <p:nvPr/>
        </p:nvSpPr>
        <p:spPr>
          <a:xfrm>
            <a:off x="5466588" y="2489286"/>
            <a:ext cx="288036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/>
          <p:cNvSpPr/>
          <p:nvPr/>
        </p:nvSpPr>
        <p:spPr>
          <a:xfrm>
            <a:off x="5466588" y="248928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/>
          <p:cNvSpPr/>
          <p:nvPr/>
        </p:nvSpPr>
        <p:spPr>
          <a:xfrm>
            <a:off x="5811011" y="2496906"/>
            <a:ext cx="288036" cy="5394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/>
          <p:cNvSpPr/>
          <p:nvPr/>
        </p:nvSpPr>
        <p:spPr>
          <a:xfrm>
            <a:off x="5811011" y="24969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/>
          <p:cNvSpPr/>
          <p:nvPr/>
        </p:nvSpPr>
        <p:spPr>
          <a:xfrm>
            <a:off x="4792979" y="3668862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/>
          <p:cNvSpPr/>
          <p:nvPr/>
        </p:nvSpPr>
        <p:spPr>
          <a:xfrm>
            <a:off x="4792979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/>
          <p:cNvSpPr/>
          <p:nvPr/>
        </p:nvSpPr>
        <p:spPr>
          <a:xfrm>
            <a:off x="5135879" y="3668862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/>
          <p:cNvSpPr/>
          <p:nvPr/>
        </p:nvSpPr>
        <p:spPr>
          <a:xfrm>
            <a:off x="5135879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/>
          <p:cNvSpPr/>
          <p:nvPr/>
        </p:nvSpPr>
        <p:spPr>
          <a:xfrm>
            <a:off x="5480303" y="3668862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0"/>
          <p:cNvSpPr/>
          <p:nvPr/>
        </p:nvSpPr>
        <p:spPr>
          <a:xfrm>
            <a:off x="5480303" y="366886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1"/>
          <p:cNvSpPr/>
          <p:nvPr/>
        </p:nvSpPr>
        <p:spPr>
          <a:xfrm>
            <a:off x="5824728" y="3674957"/>
            <a:ext cx="288036" cy="5410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2"/>
          <p:cNvSpPr/>
          <p:nvPr/>
        </p:nvSpPr>
        <p:spPr>
          <a:xfrm>
            <a:off x="5824728" y="367495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49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/>
          <p:cNvSpPr txBox="1"/>
          <p:nvPr/>
        </p:nvSpPr>
        <p:spPr>
          <a:xfrm>
            <a:off x="6266815" y="258758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4"/>
          <p:cNvSpPr/>
          <p:nvPr/>
        </p:nvSpPr>
        <p:spPr>
          <a:xfrm>
            <a:off x="6637019" y="2467950"/>
            <a:ext cx="640079" cy="609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/>
          <p:cNvSpPr txBox="1"/>
          <p:nvPr/>
        </p:nvSpPr>
        <p:spPr>
          <a:xfrm>
            <a:off x="6637019" y="2467950"/>
            <a:ext cx="640080" cy="60960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55"/>
              </a:spcBef>
            </a:pPr>
            <a:r>
              <a:rPr sz="3600" spc="179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120" dirty="0">
                <a:latin typeface="Cambria Math" panose="02040503050406030204"/>
                <a:cs typeface="Cambria Math" panose="02040503050406030204"/>
              </a:rPr>
              <a:t>𝑘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106"/>
          <p:cNvSpPr txBox="1"/>
          <p:nvPr/>
        </p:nvSpPr>
        <p:spPr>
          <a:xfrm>
            <a:off x="6281420" y="374823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2" name="object 107"/>
          <p:cNvSpPr/>
          <p:nvPr/>
        </p:nvSpPr>
        <p:spPr>
          <a:xfrm>
            <a:off x="6652259" y="3629238"/>
            <a:ext cx="638555" cy="6080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8"/>
          <p:cNvSpPr txBox="1"/>
          <p:nvPr/>
        </p:nvSpPr>
        <p:spPr>
          <a:xfrm>
            <a:off x="6652259" y="3629238"/>
            <a:ext cx="638810" cy="608330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90"/>
              </a:spcBef>
            </a:pPr>
            <a:r>
              <a:rPr sz="3600" spc="142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95" dirty="0">
                <a:latin typeface="Cambria Math" panose="02040503050406030204"/>
                <a:cs typeface="Cambria Math" panose="02040503050406030204"/>
              </a:rPr>
              <a:t>𝑣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4" name="object 109"/>
          <p:cNvSpPr/>
          <p:nvPr/>
        </p:nvSpPr>
        <p:spPr>
          <a:xfrm>
            <a:off x="7377683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0"/>
          <p:cNvSpPr/>
          <p:nvPr/>
        </p:nvSpPr>
        <p:spPr>
          <a:xfrm>
            <a:off x="7377683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1"/>
          <p:cNvSpPr/>
          <p:nvPr/>
        </p:nvSpPr>
        <p:spPr>
          <a:xfrm>
            <a:off x="7722107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/>
          <p:cNvSpPr/>
          <p:nvPr/>
        </p:nvSpPr>
        <p:spPr>
          <a:xfrm>
            <a:off x="7722107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/>
          <p:cNvSpPr/>
          <p:nvPr/>
        </p:nvSpPr>
        <p:spPr>
          <a:xfrm>
            <a:off x="8065007" y="2490809"/>
            <a:ext cx="288035" cy="5394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4"/>
          <p:cNvSpPr/>
          <p:nvPr/>
        </p:nvSpPr>
        <p:spPr>
          <a:xfrm>
            <a:off x="8065007" y="249080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/>
          <p:cNvSpPr/>
          <p:nvPr/>
        </p:nvSpPr>
        <p:spPr>
          <a:xfrm>
            <a:off x="8409431" y="2496906"/>
            <a:ext cx="288035" cy="541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/>
          <p:cNvSpPr/>
          <p:nvPr/>
        </p:nvSpPr>
        <p:spPr>
          <a:xfrm>
            <a:off x="8409431" y="2496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/>
          <p:cNvSpPr txBox="1"/>
          <p:nvPr/>
        </p:nvSpPr>
        <p:spPr>
          <a:xfrm>
            <a:off x="7364221" y="2450373"/>
            <a:ext cx="1416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3600" spc="6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3" name="object 118"/>
          <p:cNvSpPr/>
          <p:nvPr/>
        </p:nvSpPr>
        <p:spPr>
          <a:xfrm>
            <a:off x="7392923" y="3639906"/>
            <a:ext cx="288035" cy="541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9"/>
          <p:cNvSpPr/>
          <p:nvPr/>
        </p:nvSpPr>
        <p:spPr>
          <a:xfrm>
            <a:off x="7392923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/>
          <p:cNvSpPr/>
          <p:nvPr/>
        </p:nvSpPr>
        <p:spPr>
          <a:xfrm>
            <a:off x="7735823" y="3639906"/>
            <a:ext cx="288035" cy="541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1"/>
          <p:cNvSpPr/>
          <p:nvPr/>
        </p:nvSpPr>
        <p:spPr>
          <a:xfrm>
            <a:off x="7735823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2"/>
          <p:cNvSpPr/>
          <p:nvPr/>
        </p:nvSpPr>
        <p:spPr>
          <a:xfrm>
            <a:off x="8080247" y="3639906"/>
            <a:ext cx="288035" cy="541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3"/>
          <p:cNvSpPr/>
          <p:nvPr/>
        </p:nvSpPr>
        <p:spPr>
          <a:xfrm>
            <a:off x="8080247" y="363990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19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4"/>
          <p:cNvSpPr/>
          <p:nvPr/>
        </p:nvSpPr>
        <p:spPr>
          <a:xfrm>
            <a:off x="8424671" y="3647526"/>
            <a:ext cx="288035" cy="5394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5"/>
          <p:cNvSpPr/>
          <p:nvPr/>
        </p:nvSpPr>
        <p:spPr>
          <a:xfrm>
            <a:off x="8424671" y="364752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6"/>
          <p:cNvSpPr txBox="1"/>
          <p:nvPr/>
        </p:nvSpPr>
        <p:spPr>
          <a:xfrm>
            <a:off x="7378572" y="3601044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67" baseline="-19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67" baseline="2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3600" spc="6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2" name="object 127"/>
          <p:cNvSpPr txBox="1"/>
          <p:nvPr/>
        </p:nvSpPr>
        <p:spPr>
          <a:xfrm>
            <a:off x="4770120" y="3614455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-7" baseline="-22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-3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2625" spc="-412" baseline="-3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23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-5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-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3" name="object 128"/>
          <p:cNvSpPr txBox="1"/>
          <p:nvPr/>
        </p:nvSpPr>
        <p:spPr>
          <a:xfrm>
            <a:off x="4750561" y="2452151"/>
            <a:ext cx="1413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2625" spc="-195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3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25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37" baseline="-22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37" baseline="-3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3600" spc="37" baseline="-23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2625" spc="37" baseline="-5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-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4" name="object 129"/>
          <p:cNvSpPr txBox="1"/>
          <p:nvPr/>
        </p:nvSpPr>
        <p:spPr>
          <a:xfrm>
            <a:off x="7970011" y="1884080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I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5" name="object 130"/>
          <p:cNvSpPr txBox="1"/>
          <p:nvPr/>
        </p:nvSpPr>
        <p:spPr>
          <a:xfrm>
            <a:off x="7985506" y="2974934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I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6" name="object 131"/>
          <p:cNvSpPr txBox="1"/>
          <p:nvPr/>
        </p:nvSpPr>
        <p:spPr>
          <a:xfrm>
            <a:off x="8005064" y="4135663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I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7" name="object 132"/>
          <p:cNvSpPr txBox="1"/>
          <p:nvPr/>
        </p:nvSpPr>
        <p:spPr>
          <a:xfrm>
            <a:off x="5305805" y="1802342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𝑄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8" name="object 133"/>
          <p:cNvSpPr txBox="1"/>
          <p:nvPr/>
        </p:nvSpPr>
        <p:spPr>
          <a:xfrm>
            <a:off x="5305171" y="2985855"/>
            <a:ext cx="273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𝐾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9" name="object 134"/>
          <p:cNvSpPr txBox="1"/>
          <p:nvPr/>
        </p:nvSpPr>
        <p:spPr>
          <a:xfrm>
            <a:off x="5307329" y="4147779"/>
            <a:ext cx="24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𝑉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/>
          <p:cNvSpPr/>
          <p:nvPr/>
        </p:nvSpPr>
        <p:spPr>
          <a:xfrm>
            <a:off x="1017397" y="4147829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95777" y="412649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5517769" y="412649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7779384" y="414478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1717548" y="5155956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1717548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1146047" y="5155956"/>
            <a:ext cx="288035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1146047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583691" y="5155956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583691" y="51559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3994403" y="5139192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3994403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3958463" y="508935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5"/>
          <p:cNvSpPr/>
          <p:nvPr/>
        </p:nvSpPr>
        <p:spPr>
          <a:xfrm>
            <a:off x="3421379" y="5139192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>
            <a:off x="3421379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 txBox="1"/>
          <p:nvPr/>
        </p:nvSpPr>
        <p:spPr>
          <a:xfrm>
            <a:off x="3394836" y="509994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18"/>
          <p:cNvSpPr/>
          <p:nvPr/>
        </p:nvSpPr>
        <p:spPr>
          <a:xfrm>
            <a:off x="2859023" y="5139192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2859023" y="513919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 txBox="1"/>
          <p:nvPr/>
        </p:nvSpPr>
        <p:spPr>
          <a:xfrm>
            <a:off x="2832480" y="5099949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1"/>
          <p:cNvSpPr/>
          <p:nvPr/>
        </p:nvSpPr>
        <p:spPr>
          <a:xfrm>
            <a:off x="6237732" y="5149860"/>
            <a:ext cx="288036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6237732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 txBox="1"/>
          <p:nvPr/>
        </p:nvSpPr>
        <p:spPr>
          <a:xfrm>
            <a:off x="6202934" y="510032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24"/>
          <p:cNvSpPr/>
          <p:nvPr/>
        </p:nvSpPr>
        <p:spPr>
          <a:xfrm>
            <a:off x="5666232" y="5149860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/>
          <p:nvPr/>
        </p:nvSpPr>
        <p:spPr>
          <a:xfrm>
            <a:off x="5666232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 txBox="1"/>
          <p:nvPr/>
        </p:nvSpPr>
        <p:spPr>
          <a:xfrm>
            <a:off x="5639053" y="511061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27"/>
          <p:cNvSpPr/>
          <p:nvPr/>
        </p:nvSpPr>
        <p:spPr>
          <a:xfrm>
            <a:off x="5103876" y="514986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/>
          <p:cNvSpPr/>
          <p:nvPr/>
        </p:nvSpPr>
        <p:spPr>
          <a:xfrm>
            <a:off x="5103876" y="51498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/>
          <p:cNvSpPr txBox="1"/>
          <p:nvPr/>
        </p:nvSpPr>
        <p:spPr>
          <a:xfrm>
            <a:off x="5077078" y="511061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30"/>
          <p:cNvSpPr/>
          <p:nvPr/>
        </p:nvSpPr>
        <p:spPr>
          <a:xfrm>
            <a:off x="8490204" y="5162051"/>
            <a:ext cx="288035" cy="541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8490204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 txBox="1"/>
          <p:nvPr/>
        </p:nvSpPr>
        <p:spPr>
          <a:xfrm>
            <a:off x="8456041" y="511404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3"/>
          <p:cNvSpPr/>
          <p:nvPr/>
        </p:nvSpPr>
        <p:spPr>
          <a:xfrm>
            <a:off x="7918704" y="5162051"/>
            <a:ext cx="288035" cy="541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/>
          <p:cNvSpPr/>
          <p:nvPr/>
        </p:nvSpPr>
        <p:spPr>
          <a:xfrm>
            <a:off x="7918704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/>
          <p:cNvSpPr txBox="1"/>
          <p:nvPr/>
        </p:nvSpPr>
        <p:spPr>
          <a:xfrm>
            <a:off x="7892160" y="512377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2" name="object 36"/>
          <p:cNvSpPr/>
          <p:nvPr/>
        </p:nvSpPr>
        <p:spPr>
          <a:xfrm>
            <a:off x="7356347" y="5162051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/>
          <p:cNvSpPr/>
          <p:nvPr/>
        </p:nvSpPr>
        <p:spPr>
          <a:xfrm>
            <a:off x="7356347" y="516205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/>
          <p:cNvSpPr txBox="1"/>
          <p:nvPr/>
        </p:nvSpPr>
        <p:spPr>
          <a:xfrm>
            <a:off x="7330185" y="512377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5" name="object 39"/>
          <p:cNvSpPr/>
          <p:nvPr/>
        </p:nvSpPr>
        <p:spPr>
          <a:xfrm>
            <a:off x="937005" y="3960886"/>
            <a:ext cx="192531" cy="192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/>
          <p:cNvSpPr/>
          <p:nvPr/>
        </p:nvSpPr>
        <p:spPr>
          <a:xfrm>
            <a:off x="3233673" y="3970029"/>
            <a:ext cx="192531" cy="192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/>
          <p:cNvSpPr/>
          <p:nvPr/>
        </p:nvSpPr>
        <p:spPr>
          <a:xfrm>
            <a:off x="5438902" y="3977649"/>
            <a:ext cx="192532" cy="1940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7689850" y="4003557"/>
            <a:ext cx="192531" cy="192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/>
          <p:nvPr/>
        </p:nvSpPr>
        <p:spPr>
          <a:xfrm>
            <a:off x="725982" y="4163070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/>
          <p:cNvSpPr/>
          <p:nvPr/>
        </p:nvSpPr>
        <p:spPr>
          <a:xfrm>
            <a:off x="725144" y="4144147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/>
          <p:nvPr/>
        </p:nvSpPr>
        <p:spPr>
          <a:xfrm>
            <a:off x="723150" y="4148719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/>
          <p:nvPr/>
        </p:nvSpPr>
        <p:spPr>
          <a:xfrm>
            <a:off x="715556" y="4147829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8"/>
          <p:cNvSpPr txBox="1"/>
          <p:nvPr/>
        </p:nvSpPr>
        <p:spPr>
          <a:xfrm>
            <a:off x="1229563" y="2280930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1,1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49"/>
          <p:cNvSpPr/>
          <p:nvPr/>
        </p:nvSpPr>
        <p:spPr>
          <a:xfrm>
            <a:off x="2918460" y="2161295"/>
            <a:ext cx="288036" cy="539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/>
          <p:nvPr/>
        </p:nvSpPr>
        <p:spPr>
          <a:xfrm>
            <a:off x="2918460" y="216129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/>
          <p:cNvSpPr txBox="1"/>
          <p:nvPr/>
        </p:nvSpPr>
        <p:spPr>
          <a:xfrm>
            <a:off x="2891282" y="2121113"/>
            <a:ext cx="393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7" name="object 52"/>
          <p:cNvSpPr/>
          <p:nvPr/>
        </p:nvSpPr>
        <p:spPr>
          <a:xfrm>
            <a:off x="2237232" y="2275596"/>
            <a:ext cx="539495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/>
          <p:cNvSpPr txBox="1"/>
          <p:nvPr/>
        </p:nvSpPr>
        <p:spPr>
          <a:xfrm>
            <a:off x="2237232" y="2275596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4"/>
          <p:cNvSpPr txBox="1"/>
          <p:nvPr/>
        </p:nvSpPr>
        <p:spPr>
          <a:xfrm>
            <a:off x="3455542" y="2299472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1,2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0" name="object 55"/>
          <p:cNvSpPr/>
          <p:nvPr/>
        </p:nvSpPr>
        <p:spPr>
          <a:xfrm>
            <a:off x="5143500" y="2179583"/>
            <a:ext cx="288036" cy="5394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/>
          <p:cNvSpPr/>
          <p:nvPr/>
        </p:nvSpPr>
        <p:spPr>
          <a:xfrm>
            <a:off x="5143500" y="217958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/>
          <p:cNvSpPr txBox="1"/>
          <p:nvPr/>
        </p:nvSpPr>
        <p:spPr>
          <a:xfrm>
            <a:off x="5116957" y="2140341"/>
            <a:ext cx="39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3" name="object 58"/>
          <p:cNvSpPr/>
          <p:nvPr/>
        </p:nvSpPr>
        <p:spPr>
          <a:xfrm>
            <a:off x="4462271" y="2293883"/>
            <a:ext cx="53949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/>
          <p:cNvSpPr txBox="1"/>
          <p:nvPr/>
        </p:nvSpPr>
        <p:spPr>
          <a:xfrm>
            <a:off x="4462271" y="2293883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0"/>
          <p:cNvSpPr/>
          <p:nvPr/>
        </p:nvSpPr>
        <p:spPr>
          <a:xfrm>
            <a:off x="2918460" y="2903483"/>
            <a:ext cx="288036" cy="5394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1"/>
          <p:cNvSpPr/>
          <p:nvPr/>
        </p:nvSpPr>
        <p:spPr>
          <a:xfrm>
            <a:off x="2918460" y="290348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2"/>
          <p:cNvSpPr txBox="1"/>
          <p:nvPr/>
        </p:nvSpPr>
        <p:spPr>
          <a:xfrm>
            <a:off x="2891282" y="2863606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3"/>
          <p:cNvSpPr/>
          <p:nvPr/>
        </p:nvSpPr>
        <p:spPr>
          <a:xfrm>
            <a:off x="2237232" y="3017783"/>
            <a:ext cx="539495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4"/>
          <p:cNvSpPr/>
          <p:nvPr/>
        </p:nvSpPr>
        <p:spPr>
          <a:xfrm>
            <a:off x="2237232" y="3017783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19">
                <a:moveTo>
                  <a:pt x="0" y="286512"/>
                </a:moveTo>
                <a:lnTo>
                  <a:pt x="539495" y="286512"/>
                </a:lnTo>
                <a:lnTo>
                  <a:pt x="539495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5"/>
          <p:cNvSpPr txBox="1"/>
          <p:nvPr/>
        </p:nvSpPr>
        <p:spPr>
          <a:xfrm>
            <a:off x="2334132" y="284595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66"/>
          <p:cNvSpPr txBox="1"/>
          <p:nvPr/>
        </p:nvSpPr>
        <p:spPr>
          <a:xfrm>
            <a:off x="3438144" y="3040389"/>
            <a:ext cx="88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1,4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67"/>
          <p:cNvSpPr/>
          <p:nvPr/>
        </p:nvSpPr>
        <p:spPr>
          <a:xfrm>
            <a:off x="5126735" y="2920247"/>
            <a:ext cx="288036" cy="5394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/>
          <p:cNvSpPr/>
          <p:nvPr/>
        </p:nvSpPr>
        <p:spPr>
          <a:xfrm>
            <a:off x="5126735" y="2920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9"/>
          <p:cNvSpPr txBox="1"/>
          <p:nvPr/>
        </p:nvSpPr>
        <p:spPr>
          <a:xfrm>
            <a:off x="5099939" y="2880700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70"/>
          <p:cNvSpPr/>
          <p:nvPr/>
        </p:nvSpPr>
        <p:spPr>
          <a:xfrm>
            <a:off x="4445508" y="3034548"/>
            <a:ext cx="539496" cy="2880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/>
          <p:cNvSpPr txBox="1"/>
          <p:nvPr/>
        </p:nvSpPr>
        <p:spPr>
          <a:xfrm>
            <a:off x="4445508" y="3034548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7" name="object 72"/>
          <p:cNvSpPr/>
          <p:nvPr/>
        </p:nvSpPr>
        <p:spPr>
          <a:xfrm>
            <a:off x="8327135" y="2344175"/>
            <a:ext cx="288035" cy="5394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/>
          <p:cNvSpPr/>
          <p:nvPr/>
        </p:nvSpPr>
        <p:spPr>
          <a:xfrm>
            <a:off x="8327135" y="234417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/>
          <p:cNvSpPr txBox="1"/>
          <p:nvPr/>
        </p:nvSpPr>
        <p:spPr>
          <a:xfrm>
            <a:off x="8327263" y="2416566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75"/>
          <p:cNvSpPr txBox="1"/>
          <p:nvPr/>
        </p:nvSpPr>
        <p:spPr>
          <a:xfrm>
            <a:off x="8511667" y="238760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76"/>
          <p:cNvSpPr/>
          <p:nvPr/>
        </p:nvSpPr>
        <p:spPr>
          <a:xfrm>
            <a:off x="7545323" y="1873259"/>
            <a:ext cx="541020" cy="2880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/>
          <p:cNvSpPr/>
          <p:nvPr/>
        </p:nvSpPr>
        <p:spPr>
          <a:xfrm>
            <a:off x="7545323" y="1873259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/>
          <p:cNvSpPr txBox="1"/>
          <p:nvPr/>
        </p:nvSpPr>
        <p:spPr>
          <a:xfrm>
            <a:off x="7643748" y="170181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4" name="object 79"/>
          <p:cNvSpPr/>
          <p:nvPr/>
        </p:nvSpPr>
        <p:spPr>
          <a:xfrm>
            <a:off x="7545323" y="2286263"/>
            <a:ext cx="541020" cy="2880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/>
          <p:cNvSpPr/>
          <p:nvPr/>
        </p:nvSpPr>
        <p:spPr>
          <a:xfrm>
            <a:off x="7545323" y="228626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/>
          <p:cNvSpPr txBox="1"/>
          <p:nvPr/>
        </p:nvSpPr>
        <p:spPr>
          <a:xfrm>
            <a:off x="7643748" y="211532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82"/>
          <p:cNvSpPr/>
          <p:nvPr/>
        </p:nvSpPr>
        <p:spPr>
          <a:xfrm>
            <a:off x="7545323" y="2697744"/>
            <a:ext cx="541020" cy="2880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/>
          <p:cNvSpPr/>
          <p:nvPr/>
        </p:nvSpPr>
        <p:spPr>
          <a:xfrm>
            <a:off x="7545323" y="2697744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/>
          <p:cNvSpPr txBox="1"/>
          <p:nvPr/>
        </p:nvSpPr>
        <p:spPr>
          <a:xfrm>
            <a:off x="7643748" y="252743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0" name="object 85"/>
          <p:cNvSpPr/>
          <p:nvPr/>
        </p:nvSpPr>
        <p:spPr>
          <a:xfrm>
            <a:off x="7545323" y="3095507"/>
            <a:ext cx="541020" cy="2880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/>
          <p:cNvSpPr/>
          <p:nvPr/>
        </p:nvSpPr>
        <p:spPr>
          <a:xfrm>
            <a:off x="7545323" y="3095507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/>
          <p:cNvSpPr txBox="1"/>
          <p:nvPr/>
        </p:nvSpPr>
        <p:spPr>
          <a:xfrm>
            <a:off x="7643748" y="292405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3" name="object 88"/>
          <p:cNvSpPr txBox="1"/>
          <p:nvPr/>
        </p:nvSpPr>
        <p:spPr>
          <a:xfrm>
            <a:off x="7043673" y="244031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4" name="object 89"/>
          <p:cNvSpPr/>
          <p:nvPr/>
        </p:nvSpPr>
        <p:spPr>
          <a:xfrm>
            <a:off x="6373367" y="1758960"/>
            <a:ext cx="461771" cy="3855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/>
          <p:cNvSpPr txBox="1"/>
          <p:nvPr/>
        </p:nvSpPr>
        <p:spPr>
          <a:xfrm>
            <a:off x="6373367" y="1758960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-10" dirty="0">
                <a:latin typeface="Cambria Math" panose="02040503050406030204"/>
                <a:cs typeface="Cambria Math" panose="02040503050406030204"/>
              </a:rPr>
              <a:t>1,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6" name="object 91"/>
          <p:cNvSpPr txBox="1"/>
          <p:nvPr/>
        </p:nvSpPr>
        <p:spPr>
          <a:xfrm>
            <a:off x="6715506" y="183135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92"/>
          <p:cNvSpPr/>
          <p:nvPr/>
        </p:nvSpPr>
        <p:spPr>
          <a:xfrm>
            <a:off x="6382511" y="2190252"/>
            <a:ext cx="461771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/>
          <p:cNvSpPr txBox="1"/>
          <p:nvPr/>
        </p:nvSpPr>
        <p:spPr>
          <a:xfrm>
            <a:off x="6382511" y="2190252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5"/>
              </a:spcBef>
            </a:pPr>
            <a:r>
              <a:rPr sz="3600" spc="-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-10" dirty="0">
                <a:latin typeface="Cambria Math" panose="02040503050406030204"/>
                <a:cs typeface="Cambria Math" panose="02040503050406030204"/>
              </a:rPr>
              <a:t>1,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9" name="object 94"/>
          <p:cNvSpPr txBox="1"/>
          <p:nvPr/>
        </p:nvSpPr>
        <p:spPr>
          <a:xfrm>
            <a:off x="6724268" y="226226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0" name="object 95"/>
          <p:cNvSpPr/>
          <p:nvPr/>
        </p:nvSpPr>
        <p:spPr>
          <a:xfrm>
            <a:off x="6382511" y="2623068"/>
            <a:ext cx="461771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/>
          <p:cNvSpPr txBox="1"/>
          <p:nvPr/>
        </p:nvSpPr>
        <p:spPr>
          <a:xfrm>
            <a:off x="6347586" y="2612781"/>
            <a:ext cx="55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97"/>
          <p:cNvSpPr/>
          <p:nvPr/>
        </p:nvSpPr>
        <p:spPr>
          <a:xfrm>
            <a:off x="6382511" y="3051311"/>
            <a:ext cx="461771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/>
          <p:cNvSpPr/>
          <p:nvPr/>
        </p:nvSpPr>
        <p:spPr>
          <a:xfrm>
            <a:off x="6382511" y="305131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80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/>
          <p:cNvSpPr txBox="1"/>
          <p:nvPr/>
        </p:nvSpPr>
        <p:spPr>
          <a:xfrm>
            <a:off x="6347586" y="3040720"/>
            <a:ext cx="557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101"/>
          <p:cNvSpPr txBox="1"/>
          <p:nvPr/>
        </p:nvSpPr>
        <p:spPr>
          <a:xfrm>
            <a:off x="3130550" y="3632972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102"/>
          <p:cNvSpPr txBox="1"/>
          <p:nvPr/>
        </p:nvSpPr>
        <p:spPr>
          <a:xfrm>
            <a:off x="5282184" y="3632972"/>
            <a:ext cx="55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103"/>
          <p:cNvSpPr txBox="1"/>
          <p:nvPr/>
        </p:nvSpPr>
        <p:spPr>
          <a:xfrm>
            <a:off x="7638288" y="3648796"/>
            <a:ext cx="554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/>
          <p:cNvSpPr/>
          <p:nvPr/>
        </p:nvSpPr>
        <p:spPr>
          <a:xfrm>
            <a:off x="3289680" y="2941948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3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3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1096517" y="2905372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2909" y="25548"/>
                </a:moveTo>
                <a:lnTo>
                  <a:pt x="60696" y="47783"/>
                </a:lnTo>
                <a:lnTo>
                  <a:pt x="1933320" y="1076579"/>
                </a:lnTo>
                <a:lnTo>
                  <a:pt x="1945513" y="1054227"/>
                </a:lnTo>
                <a:lnTo>
                  <a:pt x="72909" y="25548"/>
                </a:lnTo>
                <a:close/>
              </a:path>
              <a:path w="1945639" h="1076960">
                <a:moveTo>
                  <a:pt x="0" y="0"/>
                </a:moveTo>
                <a:lnTo>
                  <a:pt x="48437" y="70103"/>
                </a:lnTo>
                <a:lnTo>
                  <a:pt x="60696" y="47783"/>
                </a:lnTo>
                <a:lnTo>
                  <a:pt x="49542" y="41655"/>
                </a:lnTo>
                <a:lnTo>
                  <a:pt x="61772" y="19430"/>
                </a:lnTo>
                <a:lnTo>
                  <a:pt x="76269" y="19430"/>
                </a:lnTo>
                <a:lnTo>
                  <a:pt x="85128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1772" y="19430"/>
                </a:moveTo>
                <a:lnTo>
                  <a:pt x="49542" y="41655"/>
                </a:lnTo>
                <a:lnTo>
                  <a:pt x="60696" y="47783"/>
                </a:lnTo>
                <a:lnTo>
                  <a:pt x="72909" y="25548"/>
                </a:lnTo>
                <a:lnTo>
                  <a:pt x="61772" y="19430"/>
                </a:lnTo>
                <a:close/>
              </a:path>
              <a:path w="1945639" h="1076960">
                <a:moveTo>
                  <a:pt x="76269" y="19430"/>
                </a:moveTo>
                <a:lnTo>
                  <a:pt x="61772" y="19430"/>
                </a:lnTo>
                <a:lnTo>
                  <a:pt x="72909" y="25548"/>
                </a:lnTo>
                <a:lnTo>
                  <a:pt x="76269" y="1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5517769" y="2909944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7779384" y="292823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937005" y="2744336"/>
            <a:ext cx="192531" cy="19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3233673" y="2753479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5438902" y="2761099"/>
            <a:ext cx="192532" cy="19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7689850" y="2787007"/>
            <a:ext cx="192531" cy="19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3002152" y="2951345"/>
            <a:ext cx="4785995" cy="983615"/>
          </a:xfrm>
          <a:custGeom>
            <a:avLst/>
            <a:gdLst/>
            <a:ahLst/>
            <a:cxnLst/>
            <a:rect l="l" t="t" r="r" b="b"/>
            <a:pathLst>
              <a:path w="4785995" h="983614">
                <a:moveTo>
                  <a:pt x="4708273" y="24946"/>
                </a:moveTo>
                <a:lnTo>
                  <a:pt x="0" y="958723"/>
                </a:lnTo>
                <a:lnTo>
                  <a:pt x="4826" y="983614"/>
                </a:lnTo>
                <a:lnTo>
                  <a:pt x="4713218" y="49840"/>
                </a:lnTo>
                <a:lnTo>
                  <a:pt x="4708273" y="24946"/>
                </a:lnTo>
                <a:close/>
              </a:path>
              <a:path w="4785995" h="983614">
                <a:moveTo>
                  <a:pt x="4785025" y="22478"/>
                </a:moveTo>
                <a:lnTo>
                  <a:pt x="4720717" y="22478"/>
                </a:lnTo>
                <a:lnTo>
                  <a:pt x="4725670" y="47371"/>
                </a:lnTo>
                <a:lnTo>
                  <a:pt x="4713218" y="49840"/>
                </a:lnTo>
                <a:lnTo>
                  <a:pt x="4718177" y="74802"/>
                </a:lnTo>
                <a:lnTo>
                  <a:pt x="4785487" y="22605"/>
                </a:lnTo>
                <a:lnTo>
                  <a:pt x="4785025" y="22478"/>
                </a:lnTo>
                <a:close/>
              </a:path>
              <a:path w="4785995" h="983614">
                <a:moveTo>
                  <a:pt x="4720717" y="22478"/>
                </a:moveTo>
                <a:lnTo>
                  <a:pt x="4708273" y="24946"/>
                </a:lnTo>
                <a:lnTo>
                  <a:pt x="4713218" y="49840"/>
                </a:lnTo>
                <a:lnTo>
                  <a:pt x="4725670" y="47371"/>
                </a:lnTo>
                <a:lnTo>
                  <a:pt x="4720717" y="22478"/>
                </a:lnTo>
                <a:close/>
              </a:path>
              <a:path w="4785995" h="983614">
                <a:moveTo>
                  <a:pt x="4703318" y="0"/>
                </a:moveTo>
                <a:lnTo>
                  <a:pt x="4708273" y="24946"/>
                </a:lnTo>
                <a:lnTo>
                  <a:pt x="4720717" y="22478"/>
                </a:lnTo>
                <a:lnTo>
                  <a:pt x="4785025" y="22478"/>
                </a:lnTo>
                <a:lnTo>
                  <a:pt x="4703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2999994" y="2941313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61026" y="23760"/>
                </a:moveTo>
                <a:lnTo>
                  <a:pt x="0" y="970280"/>
                </a:lnTo>
                <a:lnTo>
                  <a:pt x="9143" y="994029"/>
                </a:lnTo>
                <a:lnTo>
                  <a:pt x="2470168" y="47461"/>
                </a:lnTo>
                <a:lnTo>
                  <a:pt x="2461026" y="23760"/>
                </a:lnTo>
                <a:close/>
              </a:path>
              <a:path w="2536825" h="994410">
                <a:moveTo>
                  <a:pt x="2526724" y="19176"/>
                </a:moveTo>
                <a:lnTo>
                  <a:pt x="2472944" y="19176"/>
                </a:lnTo>
                <a:lnTo>
                  <a:pt x="2481960" y="42925"/>
                </a:lnTo>
                <a:lnTo>
                  <a:pt x="2470168" y="47461"/>
                </a:lnTo>
                <a:lnTo>
                  <a:pt x="2479294" y="71120"/>
                </a:lnTo>
                <a:lnTo>
                  <a:pt x="2526724" y="19176"/>
                </a:lnTo>
                <a:close/>
              </a:path>
              <a:path w="2536825" h="994410">
                <a:moveTo>
                  <a:pt x="2472944" y="19176"/>
                </a:moveTo>
                <a:lnTo>
                  <a:pt x="2461026" y="23760"/>
                </a:lnTo>
                <a:lnTo>
                  <a:pt x="2470168" y="47461"/>
                </a:lnTo>
                <a:lnTo>
                  <a:pt x="2481960" y="42925"/>
                </a:lnTo>
                <a:lnTo>
                  <a:pt x="2472944" y="19176"/>
                </a:lnTo>
                <a:close/>
              </a:path>
              <a:path w="2536825" h="994410">
                <a:moveTo>
                  <a:pt x="2451861" y="0"/>
                </a:moveTo>
                <a:lnTo>
                  <a:pt x="2461026" y="23760"/>
                </a:lnTo>
                <a:lnTo>
                  <a:pt x="2472944" y="19176"/>
                </a:lnTo>
                <a:lnTo>
                  <a:pt x="2526724" y="19176"/>
                </a:lnTo>
                <a:lnTo>
                  <a:pt x="2536697" y="8255"/>
                </a:lnTo>
                <a:lnTo>
                  <a:pt x="2451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2992501" y="2940423"/>
            <a:ext cx="351155" cy="986790"/>
          </a:xfrm>
          <a:custGeom>
            <a:avLst/>
            <a:gdLst/>
            <a:ahLst/>
            <a:cxnLst/>
            <a:rect l="l" t="t" r="r" b="b"/>
            <a:pathLst>
              <a:path w="351154" h="986789">
                <a:moveTo>
                  <a:pt x="302697" y="68316"/>
                </a:moveTo>
                <a:lnTo>
                  <a:pt x="0" y="978789"/>
                </a:lnTo>
                <a:lnTo>
                  <a:pt x="24130" y="986790"/>
                </a:lnTo>
                <a:lnTo>
                  <a:pt x="326822" y="76330"/>
                </a:lnTo>
                <a:lnTo>
                  <a:pt x="302697" y="68316"/>
                </a:lnTo>
                <a:close/>
              </a:path>
              <a:path w="351154" h="986789">
                <a:moveTo>
                  <a:pt x="346885" y="56261"/>
                </a:moveTo>
                <a:lnTo>
                  <a:pt x="306704" y="56261"/>
                </a:lnTo>
                <a:lnTo>
                  <a:pt x="330835" y="64262"/>
                </a:lnTo>
                <a:lnTo>
                  <a:pt x="326822" y="76330"/>
                </a:lnTo>
                <a:lnTo>
                  <a:pt x="350900" y="84327"/>
                </a:lnTo>
                <a:lnTo>
                  <a:pt x="346885" y="56261"/>
                </a:lnTo>
                <a:close/>
              </a:path>
              <a:path w="351154" h="986789">
                <a:moveTo>
                  <a:pt x="306704" y="56261"/>
                </a:moveTo>
                <a:lnTo>
                  <a:pt x="302697" y="68316"/>
                </a:lnTo>
                <a:lnTo>
                  <a:pt x="326822" y="76330"/>
                </a:lnTo>
                <a:lnTo>
                  <a:pt x="330835" y="64262"/>
                </a:lnTo>
                <a:lnTo>
                  <a:pt x="306704" y="56261"/>
                </a:lnTo>
                <a:close/>
              </a:path>
              <a:path w="351154" h="986789">
                <a:moveTo>
                  <a:pt x="338836" y="0"/>
                </a:moveTo>
                <a:lnTo>
                  <a:pt x="278638" y="60325"/>
                </a:lnTo>
                <a:lnTo>
                  <a:pt x="302697" y="68316"/>
                </a:lnTo>
                <a:lnTo>
                  <a:pt x="306704" y="56261"/>
                </a:lnTo>
                <a:lnTo>
                  <a:pt x="346885" y="56261"/>
                </a:lnTo>
                <a:lnTo>
                  <a:pt x="338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1017079" y="2931279"/>
            <a:ext cx="278130" cy="926465"/>
          </a:xfrm>
          <a:custGeom>
            <a:avLst/>
            <a:gdLst/>
            <a:ahLst/>
            <a:cxnLst/>
            <a:rect l="l" t="t" r="r" b="b"/>
            <a:pathLst>
              <a:path w="278130" h="926464">
                <a:moveTo>
                  <a:pt x="49031" y="70235"/>
                </a:moveTo>
                <a:lnTo>
                  <a:pt x="24507" y="76839"/>
                </a:lnTo>
                <a:lnTo>
                  <a:pt x="253301" y="925956"/>
                </a:lnTo>
                <a:lnTo>
                  <a:pt x="277812" y="919352"/>
                </a:lnTo>
                <a:lnTo>
                  <a:pt x="49031" y="70235"/>
                </a:lnTo>
                <a:close/>
              </a:path>
              <a:path w="278130" h="926464">
                <a:moveTo>
                  <a:pt x="16954" y="0"/>
                </a:moveTo>
                <a:lnTo>
                  <a:pt x="0" y="83438"/>
                </a:lnTo>
                <a:lnTo>
                  <a:pt x="24507" y="76839"/>
                </a:lnTo>
                <a:lnTo>
                  <a:pt x="21221" y="64642"/>
                </a:lnTo>
                <a:lnTo>
                  <a:pt x="45745" y="58038"/>
                </a:lnTo>
                <a:lnTo>
                  <a:pt x="68598" y="58038"/>
                </a:lnTo>
                <a:lnTo>
                  <a:pt x="16954" y="0"/>
                </a:lnTo>
                <a:close/>
              </a:path>
              <a:path w="278130" h="926464">
                <a:moveTo>
                  <a:pt x="45745" y="58038"/>
                </a:moveTo>
                <a:lnTo>
                  <a:pt x="21221" y="64642"/>
                </a:lnTo>
                <a:lnTo>
                  <a:pt x="24507" y="76839"/>
                </a:lnTo>
                <a:lnTo>
                  <a:pt x="49031" y="70235"/>
                </a:lnTo>
                <a:lnTo>
                  <a:pt x="45745" y="58038"/>
                </a:lnTo>
                <a:close/>
              </a:path>
              <a:path w="278130" h="926464">
                <a:moveTo>
                  <a:pt x="68598" y="58038"/>
                </a:moveTo>
                <a:lnTo>
                  <a:pt x="45745" y="58038"/>
                </a:lnTo>
                <a:lnTo>
                  <a:pt x="49031" y="70235"/>
                </a:lnTo>
                <a:lnTo>
                  <a:pt x="73571" y="63626"/>
                </a:lnTo>
                <a:lnTo>
                  <a:pt x="68598" y="58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1717548" y="3939406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1717548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1681860" y="389012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1146047" y="3939406"/>
            <a:ext cx="288035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146047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 txBox="1"/>
          <p:nvPr/>
        </p:nvSpPr>
        <p:spPr>
          <a:xfrm>
            <a:off x="1118006" y="3900543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1"/>
          <p:cNvSpPr/>
          <p:nvPr/>
        </p:nvSpPr>
        <p:spPr>
          <a:xfrm>
            <a:off x="583691" y="3939406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583691" y="393940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 txBox="1"/>
          <p:nvPr/>
        </p:nvSpPr>
        <p:spPr>
          <a:xfrm>
            <a:off x="555955" y="3900543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4"/>
          <p:cNvSpPr/>
          <p:nvPr/>
        </p:nvSpPr>
        <p:spPr>
          <a:xfrm>
            <a:off x="3994403" y="3922642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3994403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 txBox="1"/>
          <p:nvPr/>
        </p:nvSpPr>
        <p:spPr>
          <a:xfrm>
            <a:off x="3958463" y="3872807"/>
            <a:ext cx="392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27"/>
          <p:cNvSpPr/>
          <p:nvPr/>
        </p:nvSpPr>
        <p:spPr>
          <a:xfrm>
            <a:off x="3421379" y="3922642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3421379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 txBox="1"/>
          <p:nvPr/>
        </p:nvSpPr>
        <p:spPr>
          <a:xfrm>
            <a:off x="3394836" y="3883399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30"/>
          <p:cNvSpPr/>
          <p:nvPr/>
        </p:nvSpPr>
        <p:spPr>
          <a:xfrm>
            <a:off x="2859023" y="392264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2859023" y="392264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 txBox="1"/>
          <p:nvPr/>
        </p:nvSpPr>
        <p:spPr>
          <a:xfrm>
            <a:off x="2744723" y="3814437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4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3"/>
          <p:cNvSpPr/>
          <p:nvPr/>
        </p:nvSpPr>
        <p:spPr>
          <a:xfrm>
            <a:off x="6237732" y="393331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6237732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 txBox="1"/>
          <p:nvPr/>
        </p:nvSpPr>
        <p:spPr>
          <a:xfrm>
            <a:off x="6202934" y="3883779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5666232" y="393331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5666232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 txBox="1"/>
          <p:nvPr/>
        </p:nvSpPr>
        <p:spPr>
          <a:xfrm>
            <a:off x="5639053" y="389406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39"/>
          <p:cNvSpPr/>
          <p:nvPr/>
        </p:nvSpPr>
        <p:spPr>
          <a:xfrm>
            <a:off x="5103876" y="3933310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/>
          <p:nvPr/>
        </p:nvSpPr>
        <p:spPr>
          <a:xfrm>
            <a:off x="5103876" y="393331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 txBox="1"/>
          <p:nvPr/>
        </p:nvSpPr>
        <p:spPr>
          <a:xfrm>
            <a:off x="5077078" y="3894067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2"/>
          <p:cNvSpPr/>
          <p:nvPr/>
        </p:nvSpPr>
        <p:spPr>
          <a:xfrm>
            <a:off x="8490204" y="3945501"/>
            <a:ext cx="288035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/>
          <p:cNvSpPr/>
          <p:nvPr/>
        </p:nvSpPr>
        <p:spPr>
          <a:xfrm>
            <a:off x="8490204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/>
          <p:cNvSpPr txBox="1"/>
          <p:nvPr/>
        </p:nvSpPr>
        <p:spPr>
          <a:xfrm>
            <a:off x="8456041" y="3897495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0" name="object 45"/>
          <p:cNvSpPr/>
          <p:nvPr/>
        </p:nvSpPr>
        <p:spPr>
          <a:xfrm>
            <a:off x="7918704" y="3945501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7918704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7"/>
          <p:cNvSpPr txBox="1"/>
          <p:nvPr/>
        </p:nvSpPr>
        <p:spPr>
          <a:xfrm>
            <a:off x="7892160" y="3907224"/>
            <a:ext cx="39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48"/>
          <p:cNvSpPr/>
          <p:nvPr/>
        </p:nvSpPr>
        <p:spPr>
          <a:xfrm>
            <a:off x="7356347" y="3945501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9"/>
          <p:cNvSpPr/>
          <p:nvPr/>
        </p:nvSpPr>
        <p:spPr>
          <a:xfrm>
            <a:off x="7356347" y="394550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 txBox="1"/>
          <p:nvPr/>
        </p:nvSpPr>
        <p:spPr>
          <a:xfrm>
            <a:off x="7330185" y="3907224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6" name="object 51"/>
          <p:cNvSpPr/>
          <p:nvPr/>
        </p:nvSpPr>
        <p:spPr>
          <a:xfrm>
            <a:off x="7203947" y="5420733"/>
            <a:ext cx="286511" cy="5394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/>
          <p:cNvSpPr/>
          <p:nvPr/>
        </p:nvSpPr>
        <p:spPr>
          <a:xfrm>
            <a:off x="7203947" y="5420733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20" h="539750">
                <a:moveTo>
                  <a:pt x="0" y="539496"/>
                </a:moveTo>
                <a:lnTo>
                  <a:pt x="286511" y="539496"/>
                </a:lnTo>
                <a:lnTo>
                  <a:pt x="286511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/>
          <p:cNvSpPr txBox="1"/>
          <p:nvPr/>
        </p:nvSpPr>
        <p:spPr>
          <a:xfrm>
            <a:off x="7386573" y="5464371"/>
            <a:ext cx="15875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4"/>
          <p:cNvSpPr/>
          <p:nvPr/>
        </p:nvSpPr>
        <p:spPr>
          <a:xfrm>
            <a:off x="6434328" y="4957437"/>
            <a:ext cx="539496" cy="28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/>
          <p:cNvSpPr/>
          <p:nvPr/>
        </p:nvSpPr>
        <p:spPr>
          <a:xfrm>
            <a:off x="6434328" y="4957437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20">
                <a:moveTo>
                  <a:pt x="0" y="286512"/>
                </a:moveTo>
                <a:lnTo>
                  <a:pt x="539496" y="286512"/>
                </a:lnTo>
                <a:lnTo>
                  <a:pt x="53949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/>
          <p:cNvSpPr txBox="1"/>
          <p:nvPr/>
        </p:nvSpPr>
        <p:spPr>
          <a:xfrm>
            <a:off x="6531864" y="478649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2" name="object 57"/>
          <p:cNvSpPr/>
          <p:nvPr/>
        </p:nvSpPr>
        <p:spPr>
          <a:xfrm>
            <a:off x="6434328" y="5370442"/>
            <a:ext cx="53949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/>
          <p:cNvSpPr/>
          <p:nvPr/>
        </p:nvSpPr>
        <p:spPr>
          <a:xfrm>
            <a:off x="6434328" y="537044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5"/>
                </a:moveTo>
                <a:lnTo>
                  <a:pt x="539496" y="288035"/>
                </a:lnTo>
                <a:lnTo>
                  <a:pt x="53949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/>
          <p:cNvSpPr txBox="1"/>
          <p:nvPr/>
        </p:nvSpPr>
        <p:spPr>
          <a:xfrm>
            <a:off x="6531864" y="5200135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0"/>
          <p:cNvSpPr/>
          <p:nvPr/>
        </p:nvSpPr>
        <p:spPr>
          <a:xfrm>
            <a:off x="6434328" y="5781922"/>
            <a:ext cx="539496" cy="288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1"/>
          <p:cNvSpPr/>
          <p:nvPr/>
        </p:nvSpPr>
        <p:spPr>
          <a:xfrm>
            <a:off x="6434328" y="578192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2"/>
          <p:cNvSpPr txBox="1"/>
          <p:nvPr/>
        </p:nvSpPr>
        <p:spPr>
          <a:xfrm>
            <a:off x="6557264" y="572350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𝒌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3"/>
          <p:cNvSpPr txBox="1"/>
          <p:nvPr/>
        </p:nvSpPr>
        <p:spPr>
          <a:xfrm>
            <a:off x="6743192" y="5694545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9" name="object 64"/>
          <p:cNvSpPr/>
          <p:nvPr/>
        </p:nvSpPr>
        <p:spPr>
          <a:xfrm>
            <a:off x="6434328" y="6178162"/>
            <a:ext cx="539496" cy="2880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5"/>
          <p:cNvSpPr/>
          <p:nvPr/>
        </p:nvSpPr>
        <p:spPr>
          <a:xfrm>
            <a:off x="6434328" y="6178162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6"/>
          <p:cNvSpPr txBox="1"/>
          <p:nvPr/>
        </p:nvSpPr>
        <p:spPr>
          <a:xfrm>
            <a:off x="6557264" y="6120046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𝒌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67"/>
          <p:cNvSpPr txBox="1"/>
          <p:nvPr/>
        </p:nvSpPr>
        <p:spPr>
          <a:xfrm>
            <a:off x="6743192" y="6091090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3" name="object 68"/>
          <p:cNvSpPr txBox="1"/>
          <p:nvPr/>
        </p:nvSpPr>
        <p:spPr>
          <a:xfrm>
            <a:off x="5931789" y="5525077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4" name="object 69"/>
          <p:cNvSpPr/>
          <p:nvPr/>
        </p:nvSpPr>
        <p:spPr>
          <a:xfrm>
            <a:off x="3474720" y="47974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/>
          <p:cNvSpPr txBox="1"/>
          <p:nvPr/>
        </p:nvSpPr>
        <p:spPr>
          <a:xfrm>
            <a:off x="3474720" y="4797418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45">
              <a:lnSpc>
                <a:spcPct val="100000"/>
              </a:lnSpc>
              <a:spcBef>
                <a:spcPts val="25"/>
              </a:spcBef>
            </a:pPr>
            <a:r>
              <a:rPr sz="3600" spc="-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-10" dirty="0">
                <a:latin typeface="Cambria Math" panose="02040503050406030204"/>
                <a:cs typeface="Cambria Math" panose="02040503050406030204"/>
              </a:rPr>
              <a:t>1,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6" name="object 71"/>
          <p:cNvSpPr txBox="1"/>
          <p:nvPr/>
        </p:nvSpPr>
        <p:spPr>
          <a:xfrm>
            <a:off x="3815841" y="487031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7" name="object 72"/>
          <p:cNvSpPr/>
          <p:nvPr/>
        </p:nvSpPr>
        <p:spPr>
          <a:xfrm>
            <a:off x="3482340" y="5228710"/>
            <a:ext cx="463296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/>
          <p:cNvSpPr txBox="1"/>
          <p:nvPr/>
        </p:nvSpPr>
        <p:spPr>
          <a:xfrm>
            <a:off x="3482340" y="5228710"/>
            <a:ext cx="50165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89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9" name="object 74"/>
          <p:cNvSpPr/>
          <p:nvPr/>
        </p:nvSpPr>
        <p:spPr>
          <a:xfrm>
            <a:off x="3483864" y="5661525"/>
            <a:ext cx="461772" cy="385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/>
          <p:cNvSpPr txBox="1"/>
          <p:nvPr/>
        </p:nvSpPr>
        <p:spPr>
          <a:xfrm>
            <a:off x="3448939" y="5651264"/>
            <a:ext cx="555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76"/>
          <p:cNvSpPr/>
          <p:nvPr/>
        </p:nvSpPr>
        <p:spPr>
          <a:xfrm>
            <a:off x="3483864" y="6089769"/>
            <a:ext cx="461772" cy="3855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/>
          <p:cNvSpPr/>
          <p:nvPr/>
        </p:nvSpPr>
        <p:spPr>
          <a:xfrm>
            <a:off x="3483864" y="60897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/>
          <p:cNvSpPr txBox="1"/>
          <p:nvPr/>
        </p:nvSpPr>
        <p:spPr>
          <a:xfrm>
            <a:off x="3448939" y="6080118"/>
            <a:ext cx="556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4" name="object 79"/>
          <p:cNvSpPr/>
          <p:nvPr/>
        </p:nvSpPr>
        <p:spPr>
          <a:xfrm>
            <a:off x="7658100" y="5428354"/>
            <a:ext cx="288035" cy="5394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/>
          <p:cNvSpPr/>
          <p:nvPr/>
        </p:nvSpPr>
        <p:spPr>
          <a:xfrm>
            <a:off x="7658100" y="542835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/>
          <p:cNvSpPr/>
          <p:nvPr/>
        </p:nvSpPr>
        <p:spPr>
          <a:xfrm>
            <a:off x="4047744" y="4812657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/>
          <p:cNvSpPr/>
          <p:nvPr/>
        </p:nvSpPr>
        <p:spPr>
          <a:xfrm>
            <a:off x="4047744" y="481265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/>
          <p:cNvSpPr txBox="1"/>
          <p:nvPr/>
        </p:nvSpPr>
        <p:spPr>
          <a:xfrm>
            <a:off x="4039870" y="4739963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84"/>
          <p:cNvSpPr txBox="1"/>
          <p:nvPr/>
        </p:nvSpPr>
        <p:spPr>
          <a:xfrm>
            <a:off x="4222750" y="4884743"/>
            <a:ext cx="3282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0" name="object 85"/>
          <p:cNvSpPr/>
          <p:nvPr/>
        </p:nvSpPr>
        <p:spPr>
          <a:xfrm>
            <a:off x="4055364" y="5242425"/>
            <a:ext cx="463296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/>
          <p:cNvSpPr txBox="1"/>
          <p:nvPr/>
        </p:nvSpPr>
        <p:spPr>
          <a:xfrm>
            <a:off x="4055364" y="5242425"/>
            <a:ext cx="46355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30"/>
              </a:spcBef>
            </a:pPr>
            <a:r>
              <a:rPr sz="3600" spc="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0" dirty="0">
                <a:latin typeface="Cambria Math" panose="02040503050406030204"/>
                <a:cs typeface="Cambria Math" panose="02040503050406030204"/>
              </a:rPr>
              <a:t>2,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2" name="object 87"/>
          <p:cNvSpPr txBox="1"/>
          <p:nvPr/>
        </p:nvSpPr>
        <p:spPr>
          <a:xfrm>
            <a:off x="4405376" y="5315958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3" name="object 88"/>
          <p:cNvSpPr/>
          <p:nvPr/>
        </p:nvSpPr>
        <p:spPr>
          <a:xfrm>
            <a:off x="4056888" y="5675242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9"/>
          <p:cNvSpPr txBox="1"/>
          <p:nvPr/>
        </p:nvSpPr>
        <p:spPr>
          <a:xfrm>
            <a:off x="4021963" y="5666199"/>
            <a:ext cx="563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22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5" dirty="0">
                <a:latin typeface="Cambria Math" panose="02040503050406030204"/>
                <a:cs typeface="Cambria Math" panose="02040503050406030204"/>
              </a:rPr>
              <a:t>2,3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5" name="object 90"/>
          <p:cNvSpPr/>
          <p:nvPr/>
        </p:nvSpPr>
        <p:spPr>
          <a:xfrm>
            <a:off x="4056888" y="6103486"/>
            <a:ext cx="461772" cy="3855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/>
          <p:cNvSpPr/>
          <p:nvPr/>
        </p:nvSpPr>
        <p:spPr>
          <a:xfrm>
            <a:off x="4056888" y="610348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2"/>
          <p:cNvSpPr txBox="1"/>
          <p:nvPr/>
        </p:nvSpPr>
        <p:spPr>
          <a:xfrm>
            <a:off x="4021963" y="6095053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2,4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8" name="object 93"/>
          <p:cNvSpPr/>
          <p:nvPr/>
        </p:nvSpPr>
        <p:spPr>
          <a:xfrm>
            <a:off x="4623815" y="47974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/>
          <p:cNvSpPr/>
          <p:nvPr/>
        </p:nvSpPr>
        <p:spPr>
          <a:xfrm>
            <a:off x="4623815" y="479741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5"/>
          <p:cNvSpPr txBox="1"/>
          <p:nvPr/>
        </p:nvSpPr>
        <p:spPr>
          <a:xfrm>
            <a:off x="4615941" y="4724977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1" name="object 96"/>
          <p:cNvSpPr txBox="1"/>
          <p:nvPr/>
        </p:nvSpPr>
        <p:spPr>
          <a:xfrm>
            <a:off x="4798821" y="487031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97"/>
          <p:cNvSpPr/>
          <p:nvPr/>
        </p:nvSpPr>
        <p:spPr>
          <a:xfrm>
            <a:off x="4631435" y="5228710"/>
            <a:ext cx="463296" cy="3855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/>
          <p:cNvSpPr/>
          <p:nvPr/>
        </p:nvSpPr>
        <p:spPr>
          <a:xfrm>
            <a:off x="4631435" y="5228710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6" y="385572"/>
                </a:lnTo>
                <a:lnTo>
                  <a:pt x="463296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9"/>
          <p:cNvSpPr txBox="1"/>
          <p:nvPr/>
        </p:nvSpPr>
        <p:spPr>
          <a:xfrm>
            <a:off x="4624832" y="5156319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100"/>
          <p:cNvSpPr txBox="1"/>
          <p:nvPr/>
        </p:nvSpPr>
        <p:spPr>
          <a:xfrm>
            <a:off x="4807711" y="530110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101"/>
          <p:cNvSpPr/>
          <p:nvPr/>
        </p:nvSpPr>
        <p:spPr>
          <a:xfrm>
            <a:off x="4632959" y="5661525"/>
            <a:ext cx="461772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2"/>
          <p:cNvSpPr txBox="1"/>
          <p:nvPr/>
        </p:nvSpPr>
        <p:spPr>
          <a:xfrm>
            <a:off x="4598034" y="5651264"/>
            <a:ext cx="563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sz="3600" spc="22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5" dirty="0">
                <a:latin typeface="Cambria Math" panose="02040503050406030204"/>
                <a:cs typeface="Cambria Math" panose="02040503050406030204"/>
              </a:rPr>
              <a:t>3,3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8" name="object 103"/>
          <p:cNvSpPr/>
          <p:nvPr/>
        </p:nvSpPr>
        <p:spPr>
          <a:xfrm>
            <a:off x="4632959" y="6089769"/>
            <a:ext cx="461772" cy="385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/>
          <p:cNvSpPr/>
          <p:nvPr/>
        </p:nvSpPr>
        <p:spPr>
          <a:xfrm>
            <a:off x="4632959" y="60897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5"/>
          <p:cNvSpPr txBox="1"/>
          <p:nvPr/>
        </p:nvSpPr>
        <p:spPr>
          <a:xfrm>
            <a:off x="4598034" y="6080118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3,4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106"/>
          <p:cNvSpPr/>
          <p:nvPr/>
        </p:nvSpPr>
        <p:spPr>
          <a:xfrm>
            <a:off x="5180076" y="4823325"/>
            <a:ext cx="461772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/>
          <p:cNvSpPr/>
          <p:nvPr/>
        </p:nvSpPr>
        <p:spPr>
          <a:xfrm>
            <a:off x="5180076" y="482332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8"/>
          <p:cNvSpPr txBox="1"/>
          <p:nvPr/>
        </p:nvSpPr>
        <p:spPr>
          <a:xfrm>
            <a:off x="5172836" y="4751443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4" name="object 109"/>
          <p:cNvSpPr txBox="1"/>
          <p:nvPr/>
        </p:nvSpPr>
        <p:spPr>
          <a:xfrm>
            <a:off x="5355716" y="4896224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110"/>
          <p:cNvSpPr/>
          <p:nvPr/>
        </p:nvSpPr>
        <p:spPr>
          <a:xfrm>
            <a:off x="5189220" y="5254618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1"/>
          <p:cNvSpPr/>
          <p:nvPr/>
        </p:nvSpPr>
        <p:spPr>
          <a:xfrm>
            <a:off x="5189220" y="525461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/>
          <p:cNvSpPr txBox="1"/>
          <p:nvPr/>
        </p:nvSpPr>
        <p:spPr>
          <a:xfrm>
            <a:off x="5181727" y="5181923"/>
            <a:ext cx="208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𝛼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8" name="object 113"/>
          <p:cNvSpPr txBox="1"/>
          <p:nvPr/>
        </p:nvSpPr>
        <p:spPr>
          <a:xfrm>
            <a:off x="5364607" y="532726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114"/>
          <p:cNvSpPr/>
          <p:nvPr/>
        </p:nvSpPr>
        <p:spPr>
          <a:xfrm>
            <a:off x="5189220" y="5687433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/>
          <p:cNvSpPr txBox="1"/>
          <p:nvPr/>
        </p:nvSpPr>
        <p:spPr>
          <a:xfrm>
            <a:off x="5154295" y="5677781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4,3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1" name="object 116"/>
          <p:cNvSpPr/>
          <p:nvPr/>
        </p:nvSpPr>
        <p:spPr>
          <a:xfrm>
            <a:off x="5189220" y="6115677"/>
            <a:ext cx="461772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/>
          <p:cNvSpPr/>
          <p:nvPr/>
        </p:nvSpPr>
        <p:spPr>
          <a:xfrm>
            <a:off x="5189220" y="611567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/>
          <p:cNvSpPr txBox="1"/>
          <p:nvPr/>
        </p:nvSpPr>
        <p:spPr>
          <a:xfrm>
            <a:off x="5154295" y="6105721"/>
            <a:ext cx="564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22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5" dirty="0">
                <a:latin typeface="Cambria Math" panose="02040503050406030204"/>
                <a:cs typeface="Cambria Math" panose="02040503050406030204"/>
              </a:rPr>
              <a:t>4,4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119"/>
          <p:cNvSpPr txBox="1"/>
          <p:nvPr/>
        </p:nvSpPr>
        <p:spPr>
          <a:xfrm>
            <a:off x="6497446" y="6344684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27" baseline="-20000" dirty="0">
                <a:latin typeface="Cambria Math" panose="02040503050406030204"/>
                <a:cs typeface="Cambria Math" panose="02040503050406030204"/>
              </a:rPr>
              <a:t>𝐾</a:t>
            </a:r>
            <a:r>
              <a:rPr sz="2050" spc="85" dirty="0">
                <a:latin typeface="Cambria Math" panose="02040503050406030204"/>
                <a:cs typeface="Cambria Math" panose="02040503050406030204"/>
              </a:rPr>
              <a:t>𝑇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5" name="object 121"/>
          <p:cNvSpPr txBox="1"/>
          <p:nvPr/>
        </p:nvSpPr>
        <p:spPr>
          <a:xfrm>
            <a:off x="7824343" y="5981057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𝑄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6" name="object 122"/>
          <p:cNvSpPr/>
          <p:nvPr/>
        </p:nvSpPr>
        <p:spPr>
          <a:xfrm>
            <a:off x="8098535" y="5428354"/>
            <a:ext cx="288035" cy="5410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3"/>
          <p:cNvSpPr/>
          <p:nvPr/>
        </p:nvSpPr>
        <p:spPr>
          <a:xfrm>
            <a:off x="8098535" y="542835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4"/>
          <p:cNvSpPr txBox="1"/>
          <p:nvPr/>
        </p:nvSpPr>
        <p:spPr>
          <a:xfrm>
            <a:off x="7202169" y="5501607"/>
            <a:ext cx="1104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725" algn="l"/>
                <a:tab pos="907415" algn="l"/>
              </a:tabLst>
            </a:pPr>
            <a:r>
              <a:rPr sz="3600" baseline="1000" dirty="0">
                <a:latin typeface="Cambria Math" panose="02040503050406030204"/>
                <a:cs typeface="Cambria Math" panose="02040503050406030204"/>
              </a:rPr>
              <a:t>𝒒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𝒒	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9" name="object 125"/>
          <p:cNvSpPr/>
          <p:nvPr/>
        </p:nvSpPr>
        <p:spPr>
          <a:xfrm>
            <a:off x="8552688" y="5435974"/>
            <a:ext cx="288035" cy="5394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6"/>
          <p:cNvSpPr/>
          <p:nvPr/>
        </p:nvSpPr>
        <p:spPr>
          <a:xfrm>
            <a:off x="8552688" y="543597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7"/>
          <p:cNvSpPr txBox="1"/>
          <p:nvPr/>
        </p:nvSpPr>
        <p:spPr>
          <a:xfrm>
            <a:off x="8552180" y="5509227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2" name="object 128"/>
          <p:cNvSpPr txBox="1"/>
          <p:nvPr/>
        </p:nvSpPr>
        <p:spPr>
          <a:xfrm>
            <a:off x="7841742" y="5480297"/>
            <a:ext cx="10534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  <a:tab pos="907415" algn="l"/>
              </a:tabLst>
            </a:pPr>
            <a:r>
              <a:rPr sz="2625" baseline="2000" dirty="0">
                <a:latin typeface="Cambria Math" panose="02040503050406030204"/>
                <a:cs typeface="Cambria Math" panose="02040503050406030204"/>
              </a:rPr>
              <a:t>𝟐	𝟑	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3" name="object 129"/>
          <p:cNvSpPr/>
          <p:nvPr/>
        </p:nvSpPr>
        <p:spPr>
          <a:xfrm>
            <a:off x="2805683" y="5373489"/>
            <a:ext cx="516890" cy="486409"/>
          </a:xfrm>
          <a:custGeom>
            <a:avLst/>
            <a:gdLst/>
            <a:ahLst/>
            <a:cxnLst/>
            <a:rect l="l" t="t" r="r" b="b"/>
            <a:pathLst>
              <a:path w="516889" h="486410">
                <a:moveTo>
                  <a:pt x="243078" y="0"/>
                </a:moveTo>
                <a:lnTo>
                  <a:pt x="0" y="243077"/>
                </a:lnTo>
                <a:lnTo>
                  <a:pt x="243078" y="486155"/>
                </a:lnTo>
                <a:lnTo>
                  <a:pt x="243078" y="364616"/>
                </a:lnTo>
                <a:lnTo>
                  <a:pt x="516636" y="364616"/>
                </a:lnTo>
                <a:lnTo>
                  <a:pt x="516636" y="121538"/>
                </a:lnTo>
                <a:lnTo>
                  <a:pt x="243078" y="121538"/>
                </a:lnTo>
                <a:lnTo>
                  <a:pt x="243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0"/>
          <p:cNvSpPr/>
          <p:nvPr/>
        </p:nvSpPr>
        <p:spPr>
          <a:xfrm>
            <a:off x="2805683" y="5373489"/>
            <a:ext cx="516890" cy="486409"/>
          </a:xfrm>
          <a:custGeom>
            <a:avLst/>
            <a:gdLst/>
            <a:ahLst/>
            <a:cxnLst/>
            <a:rect l="l" t="t" r="r" b="b"/>
            <a:pathLst>
              <a:path w="516889" h="486410">
                <a:moveTo>
                  <a:pt x="516636" y="121538"/>
                </a:moveTo>
                <a:lnTo>
                  <a:pt x="243078" y="121538"/>
                </a:lnTo>
                <a:lnTo>
                  <a:pt x="243078" y="0"/>
                </a:lnTo>
                <a:lnTo>
                  <a:pt x="0" y="243077"/>
                </a:lnTo>
                <a:lnTo>
                  <a:pt x="243078" y="486155"/>
                </a:lnTo>
                <a:lnTo>
                  <a:pt x="243078" y="364616"/>
                </a:lnTo>
                <a:lnTo>
                  <a:pt x="516636" y="364616"/>
                </a:lnTo>
                <a:lnTo>
                  <a:pt x="516636" y="12153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1"/>
          <p:cNvSpPr/>
          <p:nvPr/>
        </p:nvSpPr>
        <p:spPr>
          <a:xfrm>
            <a:off x="498348" y="476846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2"/>
          <p:cNvSpPr/>
          <p:nvPr/>
        </p:nvSpPr>
        <p:spPr>
          <a:xfrm>
            <a:off x="498348" y="47684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3"/>
          <p:cNvSpPr txBox="1"/>
          <p:nvPr/>
        </p:nvSpPr>
        <p:spPr>
          <a:xfrm>
            <a:off x="665480" y="4848091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8" name="object 134"/>
          <p:cNvSpPr txBox="1"/>
          <p:nvPr/>
        </p:nvSpPr>
        <p:spPr>
          <a:xfrm>
            <a:off x="464819" y="45813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9" name="object 135"/>
          <p:cNvSpPr/>
          <p:nvPr/>
        </p:nvSpPr>
        <p:spPr>
          <a:xfrm>
            <a:off x="507491" y="5199754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6"/>
          <p:cNvSpPr/>
          <p:nvPr/>
        </p:nvSpPr>
        <p:spPr>
          <a:xfrm>
            <a:off x="507491" y="51997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7"/>
          <p:cNvSpPr txBox="1"/>
          <p:nvPr/>
        </p:nvSpPr>
        <p:spPr>
          <a:xfrm>
            <a:off x="674319" y="527874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2" name="object 138"/>
          <p:cNvSpPr txBox="1"/>
          <p:nvPr/>
        </p:nvSpPr>
        <p:spPr>
          <a:xfrm>
            <a:off x="473659" y="50120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3" name="object 139"/>
          <p:cNvSpPr/>
          <p:nvPr/>
        </p:nvSpPr>
        <p:spPr>
          <a:xfrm>
            <a:off x="507491" y="5632569"/>
            <a:ext cx="461771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0"/>
          <p:cNvSpPr/>
          <p:nvPr/>
        </p:nvSpPr>
        <p:spPr>
          <a:xfrm>
            <a:off x="507491" y="56325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1"/>
          <p:cNvSpPr txBox="1"/>
          <p:nvPr/>
        </p:nvSpPr>
        <p:spPr>
          <a:xfrm>
            <a:off x="707136" y="5711919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6" name="object 142"/>
          <p:cNvSpPr txBox="1"/>
          <p:nvPr/>
        </p:nvSpPr>
        <p:spPr>
          <a:xfrm>
            <a:off x="506476" y="5445219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7" name="object 143"/>
          <p:cNvSpPr/>
          <p:nvPr/>
        </p:nvSpPr>
        <p:spPr>
          <a:xfrm>
            <a:off x="507491" y="6060813"/>
            <a:ext cx="461771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4"/>
          <p:cNvSpPr/>
          <p:nvPr/>
        </p:nvSpPr>
        <p:spPr>
          <a:xfrm>
            <a:off x="507491" y="606081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5"/>
          <p:cNvSpPr txBox="1"/>
          <p:nvPr/>
        </p:nvSpPr>
        <p:spPr>
          <a:xfrm>
            <a:off x="687628" y="6140163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0" name="object 146"/>
          <p:cNvSpPr txBox="1"/>
          <p:nvPr/>
        </p:nvSpPr>
        <p:spPr>
          <a:xfrm>
            <a:off x="486968" y="5873463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1" name="object 147"/>
          <p:cNvSpPr/>
          <p:nvPr/>
        </p:nvSpPr>
        <p:spPr>
          <a:xfrm>
            <a:off x="1071372" y="4783701"/>
            <a:ext cx="461772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48"/>
          <p:cNvSpPr/>
          <p:nvPr/>
        </p:nvSpPr>
        <p:spPr>
          <a:xfrm>
            <a:off x="1071372" y="478370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49"/>
          <p:cNvSpPr txBox="1"/>
          <p:nvPr/>
        </p:nvSpPr>
        <p:spPr>
          <a:xfrm>
            <a:off x="1279905" y="486307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4" name="object 150"/>
          <p:cNvSpPr txBox="1"/>
          <p:nvPr/>
        </p:nvSpPr>
        <p:spPr>
          <a:xfrm>
            <a:off x="1071676" y="4596376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5" name="object 151"/>
          <p:cNvSpPr/>
          <p:nvPr/>
        </p:nvSpPr>
        <p:spPr>
          <a:xfrm>
            <a:off x="1080516" y="5214993"/>
            <a:ext cx="461772" cy="385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2"/>
          <p:cNvSpPr/>
          <p:nvPr/>
        </p:nvSpPr>
        <p:spPr>
          <a:xfrm>
            <a:off x="1080516" y="521499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3"/>
          <p:cNvSpPr txBox="1"/>
          <p:nvPr/>
        </p:nvSpPr>
        <p:spPr>
          <a:xfrm>
            <a:off x="1288541" y="5293733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8" name="object 154"/>
          <p:cNvSpPr txBox="1"/>
          <p:nvPr/>
        </p:nvSpPr>
        <p:spPr>
          <a:xfrm>
            <a:off x="1080211" y="5027033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9" name="object 155"/>
          <p:cNvSpPr/>
          <p:nvPr/>
        </p:nvSpPr>
        <p:spPr>
          <a:xfrm>
            <a:off x="1080516" y="5647810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6"/>
          <p:cNvSpPr/>
          <p:nvPr/>
        </p:nvSpPr>
        <p:spPr>
          <a:xfrm>
            <a:off x="1080516" y="5647810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57"/>
          <p:cNvSpPr txBox="1"/>
          <p:nvPr/>
        </p:nvSpPr>
        <p:spPr>
          <a:xfrm>
            <a:off x="1283208" y="5726854"/>
            <a:ext cx="3168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2" name="object 158"/>
          <p:cNvSpPr txBox="1"/>
          <p:nvPr/>
        </p:nvSpPr>
        <p:spPr>
          <a:xfrm>
            <a:off x="1074927" y="5460154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3" name="object 159"/>
          <p:cNvSpPr/>
          <p:nvPr/>
        </p:nvSpPr>
        <p:spPr>
          <a:xfrm>
            <a:off x="1080516" y="6076054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0"/>
          <p:cNvSpPr/>
          <p:nvPr/>
        </p:nvSpPr>
        <p:spPr>
          <a:xfrm>
            <a:off x="1080516" y="60760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1"/>
          <p:cNvSpPr txBox="1"/>
          <p:nvPr/>
        </p:nvSpPr>
        <p:spPr>
          <a:xfrm>
            <a:off x="1268272" y="6155098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6" name="object 162"/>
          <p:cNvSpPr txBox="1"/>
          <p:nvPr/>
        </p:nvSpPr>
        <p:spPr>
          <a:xfrm>
            <a:off x="1059992" y="5888398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7" name="object 163"/>
          <p:cNvSpPr/>
          <p:nvPr/>
        </p:nvSpPr>
        <p:spPr>
          <a:xfrm>
            <a:off x="1647444" y="476846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4"/>
          <p:cNvSpPr/>
          <p:nvPr/>
        </p:nvSpPr>
        <p:spPr>
          <a:xfrm>
            <a:off x="1647444" y="47684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5"/>
          <p:cNvSpPr txBox="1"/>
          <p:nvPr/>
        </p:nvSpPr>
        <p:spPr>
          <a:xfrm>
            <a:off x="1840738" y="4848091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0" name="object 166"/>
          <p:cNvSpPr txBox="1"/>
          <p:nvPr/>
        </p:nvSpPr>
        <p:spPr>
          <a:xfrm>
            <a:off x="1632457" y="45813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1" name="object 167"/>
          <p:cNvSpPr/>
          <p:nvPr/>
        </p:nvSpPr>
        <p:spPr>
          <a:xfrm>
            <a:off x="1656588" y="5199754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68"/>
          <p:cNvSpPr/>
          <p:nvPr/>
        </p:nvSpPr>
        <p:spPr>
          <a:xfrm>
            <a:off x="1656588" y="519975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69"/>
          <p:cNvSpPr txBox="1"/>
          <p:nvPr/>
        </p:nvSpPr>
        <p:spPr>
          <a:xfrm>
            <a:off x="1846326" y="527874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4" name="object 170"/>
          <p:cNvSpPr txBox="1"/>
          <p:nvPr/>
        </p:nvSpPr>
        <p:spPr>
          <a:xfrm>
            <a:off x="1638045" y="50120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5" name="object 171"/>
          <p:cNvSpPr/>
          <p:nvPr/>
        </p:nvSpPr>
        <p:spPr>
          <a:xfrm>
            <a:off x="1656588" y="5632569"/>
            <a:ext cx="461772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2"/>
          <p:cNvSpPr/>
          <p:nvPr/>
        </p:nvSpPr>
        <p:spPr>
          <a:xfrm>
            <a:off x="1656588" y="5632569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3"/>
          <p:cNvSpPr txBox="1"/>
          <p:nvPr/>
        </p:nvSpPr>
        <p:spPr>
          <a:xfrm>
            <a:off x="1859279" y="5711919"/>
            <a:ext cx="3175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8" name="object 174"/>
          <p:cNvSpPr txBox="1"/>
          <p:nvPr/>
        </p:nvSpPr>
        <p:spPr>
          <a:xfrm>
            <a:off x="1651000" y="5445219"/>
            <a:ext cx="34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9" name="object 175"/>
          <p:cNvSpPr/>
          <p:nvPr/>
        </p:nvSpPr>
        <p:spPr>
          <a:xfrm>
            <a:off x="1656588" y="6060813"/>
            <a:ext cx="461772" cy="3855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76"/>
          <p:cNvSpPr/>
          <p:nvPr/>
        </p:nvSpPr>
        <p:spPr>
          <a:xfrm>
            <a:off x="1656588" y="606081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77"/>
          <p:cNvSpPr txBox="1"/>
          <p:nvPr/>
        </p:nvSpPr>
        <p:spPr>
          <a:xfrm>
            <a:off x="1844675" y="6140163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2" name="object 178"/>
          <p:cNvSpPr txBox="1"/>
          <p:nvPr/>
        </p:nvSpPr>
        <p:spPr>
          <a:xfrm>
            <a:off x="1636014" y="5873463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3" name="object 179"/>
          <p:cNvSpPr/>
          <p:nvPr/>
        </p:nvSpPr>
        <p:spPr>
          <a:xfrm>
            <a:off x="2203704" y="4795893"/>
            <a:ext cx="461771" cy="385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0"/>
          <p:cNvSpPr/>
          <p:nvPr/>
        </p:nvSpPr>
        <p:spPr>
          <a:xfrm>
            <a:off x="2203704" y="479589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1"/>
                </a:moveTo>
                <a:lnTo>
                  <a:pt x="461771" y="385571"/>
                </a:lnTo>
                <a:lnTo>
                  <a:pt x="461771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1"/>
          <p:cNvSpPr txBox="1"/>
          <p:nvPr/>
        </p:nvSpPr>
        <p:spPr>
          <a:xfrm>
            <a:off x="2397632" y="4874380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6" name="object 182"/>
          <p:cNvSpPr txBox="1"/>
          <p:nvPr/>
        </p:nvSpPr>
        <p:spPr>
          <a:xfrm>
            <a:off x="2189352" y="4607679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7" name="object 183"/>
          <p:cNvSpPr/>
          <p:nvPr/>
        </p:nvSpPr>
        <p:spPr>
          <a:xfrm>
            <a:off x="2212848" y="5225662"/>
            <a:ext cx="461772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4"/>
          <p:cNvSpPr/>
          <p:nvPr/>
        </p:nvSpPr>
        <p:spPr>
          <a:xfrm>
            <a:off x="2212848" y="522566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5"/>
          <p:cNvSpPr txBox="1"/>
          <p:nvPr/>
        </p:nvSpPr>
        <p:spPr>
          <a:xfrm>
            <a:off x="2403094" y="5305037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0" name="object 186"/>
          <p:cNvSpPr txBox="1"/>
          <p:nvPr/>
        </p:nvSpPr>
        <p:spPr>
          <a:xfrm>
            <a:off x="2194814" y="503833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1" name="object 187"/>
          <p:cNvSpPr/>
          <p:nvPr/>
        </p:nvSpPr>
        <p:spPr>
          <a:xfrm>
            <a:off x="2212848" y="5658477"/>
            <a:ext cx="461772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88"/>
          <p:cNvSpPr/>
          <p:nvPr/>
        </p:nvSpPr>
        <p:spPr>
          <a:xfrm>
            <a:off x="2212848" y="565847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80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89"/>
          <p:cNvSpPr txBox="1"/>
          <p:nvPr/>
        </p:nvSpPr>
        <p:spPr>
          <a:xfrm>
            <a:off x="2416175" y="5738132"/>
            <a:ext cx="3175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4" name="object 190"/>
          <p:cNvSpPr txBox="1"/>
          <p:nvPr/>
        </p:nvSpPr>
        <p:spPr>
          <a:xfrm>
            <a:off x="2207895" y="5471127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5" name="object 191"/>
          <p:cNvSpPr/>
          <p:nvPr/>
        </p:nvSpPr>
        <p:spPr>
          <a:xfrm>
            <a:off x="2212848" y="6086722"/>
            <a:ext cx="463295" cy="3855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2"/>
          <p:cNvSpPr/>
          <p:nvPr/>
        </p:nvSpPr>
        <p:spPr>
          <a:xfrm>
            <a:off x="2212848" y="6086722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5" y="385572"/>
                </a:lnTo>
                <a:lnTo>
                  <a:pt x="463295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3"/>
          <p:cNvSpPr txBox="1"/>
          <p:nvPr/>
        </p:nvSpPr>
        <p:spPr>
          <a:xfrm>
            <a:off x="2401570" y="6164852"/>
            <a:ext cx="315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8" name="object 194"/>
          <p:cNvSpPr txBox="1"/>
          <p:nvPr/>
        </p:nvSpPr>
        <p:spPr>
          <a:xfrm>
            <a:off x="2192908" y="5899676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9" name="object 196"/>
          <p:cNvSpPr txBox="1"/>
          <p:nvPr/>
        </p:nvSpPr>
        <p:spPr>
          <a:xfrm>
            <a:off x="1229563" y="1064380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1,1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0" name="object 197"/>
          <p:cNvSpPr/>
          <p:nvPr/>
        </p:nvSpPr>
        <p:spPr>
          <a:xfrm>
            <a:off x="2918460" y="944745"/>
            <a:ext cx="288036" cy="5394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98"/>
          <p:cNvSpPr/>
          <p:nvPr/>
        </p:nvSpPr>
        <p:spPr>
          <a:xfrm>
            <a:off x="2918460" y="94474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99"/>
          <p:cNvSpPr txBox="1"/>
          <p:nvPr/>
        </p:nvSpPr>
        <p:spPr>
          <a:xfrm>
            <a:off x="2891282" y="904563"/>
            <a:ext cx="393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3" name="object 200"/>
          <p:cNvSpPr/>
          <p:nvPr/>
        </p:nvSpPr>
        <p:spPr>
          <a:xfrm>
            <a:off x="2237232" y="1059046"/>
            <a:ext cx="539495" cy="2880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1"/>
          <p:cNvSpPr txBox="1"/>
          <p:nvPr/>
        </p:nvSpPr>
        <p:spPr>
          <a:xfrm>
            <a:off x="2237232" y="1059046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5" name="object 202"/>
          <p:cNvSpPr txBox="1"/>
          <p:nvPr/>
        </p:nvSpPr>
        <p:spPr>
          <a:xfrm>
            <a:off x="3455542" y="1082922"/>
            <a:ext cx="880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1,2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6" name="object 203"/>
          <p:cNvSpPr/>
          <p:nvPr/>
        </p:nvSpPr>
        <p:spPr>
          <a:xfrm>
            <a:off x="5143500" y="963033"/>
            <a:ext cx="288036" cy="5394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4"/>
          <p:cNvSpPr/>
          <p:nvPr/>
        </p:nvSpPr>
        <p:spPr>
          <a:xfrm>
            <a:off x="5143500" y="9630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5"/>
          <p:cNvSpPr txBox="1"/>
          <p:nvPr/>
        </p:nvSpPr>
        <p:spPr>
          <a:xfrm>
            <a:off x="5116957" y="923791"/>
            <a:ext cx="39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9" name="object 206"/>
          <p:cNvSpPr/>
          <p:nvPr/>
        </p:nvSpPr>
        <p:spPr>
          <a:xfrm>
            <a:off x="4462271" y="1077333"/>
            <a:ext cx="539496" cy="2880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07"/>
          <p:cNvSpPr txBox="1"/>
          <p:nvPr/>
        </p:nvSpPr>
        <p:spPr>
          <a:xfrm>
            <a:off x="4462271" y="1077333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0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1" name="object 208"/>
          <p:cNvSpPr/>
          <p:nvPr/>
        </p:nvSpPr>
        <p:spPr>
          <a:xfrm>
            <a:off x="2918460" y="1686933"/>
            <a:ext cx="288036" cy="5394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09"/>
          <p:cNvSpPr/>
          <p:nvPr/>
        </p:nvSpPr>
        <p:spPr>
          <a:xfrm>
            <a:off x="2918460" y="168693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0"/>
          <p:cNvSpPr txBox="1"/>
          <p:nvPr/>
        </p:nvSpPr>
        <p:spPr>
          <a:xfrm>
            <a:off x="2891282" y="1647056"/>
            <a:ext cx="393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</a:p>
        </p:txBody>
      </p:sp>
      <p:sp>
        <p:nvSpPr>
          <p:cNvPr id="214" name="object 211"/>
          <p:cNvSpPr/>
          <p:nvPr/>
        </p:nvSpPr>
        <p:spPr>
          <a:xfrm>
            <a:off x="2237232" y="1801233"/>
            <a:ext cx="539495" cy="28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2"/>
          <p:cNvSpPr/>
          <p:nvPr/>
        </p:nvSpPr>
        <p:spPr>
          <a:xfrm>
            <a:off x="2237232" y="1801233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19">
                <a:moveTo>
                  <a:pt x="0" y="286512"/>
                </a:moveTo>
                <a:lnTo>
                  <a:pt x="539495" y="286512"/>
                </a:lnTo>
                <a:lnTo>
                  <a:pt x="539495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3"/>
          <p:cNvSpPr txBox="1"/>
          <p:nvPr/>
        </p:nvSpPr>
        <p:spPr>
          <a:xfrm>
            <a:off x="2334132" y="162940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7" name="object 214"/>
          <p:cNvSpPr txBox="1"/>
          <p:nvPr/>
        </p:nvSpPr>
        <p:spPr>
          <a:xfrm>
            <a:off x="3438144" y="1823839"/>
            <a:ext cx="88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1,4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  <a:endParaRPr sz="3600" baseline="1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8" name="object 215"/>
          <p:cNvSpPr/>
          <p:nvPr/>
        </p:nvSpPr>
        <p:spPr>
          <a:xfrm>
            <a:off x="5126735" y="1703697"/>
            <a:ext cx="288036" cy="53949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6"/>
          <p:cNvSpPr/>
          <p:nvPr/>
        </p:nvSpPr>
        <p:spPr>
          <a:xfrm>
            <a:off x="5126735" y="170369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17"/>
          <p:cNvSpPr txBox="1"/>
          <p:nvPr/>
        </p:nvSpPr>
        <p:spPr>
          <a:xfrm>
            <a:off x="5099939" y="1664150"/>
            <a:ext cx="39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1" name="object 218"/>
          <p:cNvSpPr/>
          <p:nvPr/>
        </p:nvSpPr>
        <p:spPr>
          <a:xfrm>
            <a:off x="4445508" y="1817998"/>
            <a:ext cx="539496" cy="2880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19"/>
          <p:cNvSpPr txBox="1"/>
          <p:nvPr/>
        </p:nvSpPr>
        <p:spPr>
          <a:xfrm>
            <a:off x="4445508" y="1817998"/>
            <a:ext cx="539750" cy="28829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3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3" name="object 220"/>
          <p:cNvSpPr/>
          <p:nvPr/>
        </p:nvSpPr>
        <p:spPr>
          <a:xfrm>
            <a:off x="8327135" y="1127625"/>
            <a:ext cx="288035" cy="5394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1"/>
          <p:cNvSpPr/>
          <p:nvPr/>
        </p:nvSpPr>
        <p:spPr>
          <a:xfrm>
            <a:off x="8327135" y="112762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2"/>
          <p:cNvSpPr txBox="1"/>
          <p:nvPr/>
        </p:nvSpPr>
        <p:spPr>
          <a:xfrm>
            <a:off x="8327263" y="1200016"/>
            <a:ext cx="21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6" name="object 223"/>
          <p:cNvSpPr txBox="1"/>
          <p:nvPr/>
        </p:nvSpPr>
        <p:spPr>
          <a:xfrm>
            <a:off x="8511667" y="1171059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7" name="object 224"/>
          <p:cNvSpPr/>
          <p:nvPr/>
        </p:nvSpPr>
        <p:spPr>
          <a:xfrm>
            <a:off x="7545323" y="656709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5"/>
          <p:cNvSpPr/>
          <p:nvPr/>
        </p:nvSpPr>
        <p:spPr>
          <a:xfrm>
            <a:off x="7545323" y="656709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6"/>
          <p:cNvSpPr txBox="1"/>
          <p:nvPr/>
        </p:nvSpPr>
        <p:spPr>
          <a:xfrm>
            <a:off x="7643748" y="485260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0" name="object 227"/>
          <p:cNvSpPr/>
          <p:nvPr/>
        </p:nvSpPr>
        <p:spPr>
          <a:xfrm>
            <a:off x="7545323" y="1069713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28"/>
          <p:cNvSpPr/>
          <p:nvPr/>
        </p:nvSpPr>
        <p:spPr>
          <a:xfrm>
            <a:off x="7545323" y="106971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90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29"/>
          <p:cNvSpPr txBox="1"/>
          <p:nvPr/>
        </p:nvSpPr>
        <p:spPr>
          <a:xfrm>
            <a:off x="7643748" y="898772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3" name="object 230"/>
          <p:cNvSpPr/>
          <p:nvPr/>
        </p:nvSpPr>
        <p:spPr>
          <a:xfrm>
            <a:off x="7545323" y="1481194"/>
            <a:ext cx="541020" cy="2880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1"/>
          <p:cNvSpPr/>
          <p:nvPr/>
        </p:nvSpPr>
        <p:spPr>
          <a:xfrm>
            <a:off x="7545323" y="1481194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2"/>
          <p:cNvSpPr txBox="1"/>
          <p:nvPr/>
        </p:nvSpPr>
        <p:spPr>
          <a:xfrm>
            <a:off x="7643748" y="131088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𝟑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6" name="object 233"/>
          <p:cNvSpPr/>
          <p:nvPr/>
        </p:nvSpPr>
        <p:spPr>
          <a:xfrm>
            <a:off x="7545323" y="1878957"/>
            <a:ext cx="541020" cy="2880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4"/>
          <p:cNvSpPr/>
          <p:nvPr/>
        </p:nvSpPr>
        <p:spPr>
          <a:xfrm>
            <a:off x="7545323" y="1878957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5"/>
          <p:cNvSpPr txBox="1"/>
          <p:nvPr/>
        </p:nvSpPr>
        <p:spPr>
          <a:xfrm>
            <a:off x="7643748" y="1707507"/>
            <a:ext cx="39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9" name="object 236"/>
          <p:cNvSpPr txBox="1"/>
          <p:nvPr/>
        </p:nvSpPr>
        <p:spPr>
          <a:xfrm>
            <a:off x="7043673" y="122376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0" name="object 237"/>
          <p:cNvSpPr/>
          <p:nvPr/>
        </p:nvSpPr>
        <p:spPr>
          <a:xfrm>
            <a:off x="6373367" y="542410"/>
            <a:ext cx="461771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38"/>
          <p:cNvSpPr txBox="1"/>
          <p:nvPr/>
        </p:nvSpPr>
        <p:spPr>
          <a:xfrm>
            <a:off x="6373367" y="542410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20"/>
              </a:spcBef>
            </a:pPr>
            <a:r>
              <a:rPr sz="3600" spc="-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-10" dirty="0">
                <a:latin typeface="Cambria Math" panose="02040503050406030204"/>
                <a:cs typeface="Cambria Math" panose="02040503050406030204"/>
              </a:rPr>
              <a:t>1,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2" name="object 239"/>
          <p:cNvSpPr txBox="1"/>
          <p:nvPr/>
        </p:nvSpPr>
        <p:spPr>
          <a:xfrm>
            <a:off x="6715506" y="61480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3" name="object 240"/>
          <p:cNvSpPr/>
          <p:nvPr/>
        </p:nvSpPr>
        <p:spPr>
          <a:xfrm>
            <a:off x="6382511" y="973702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1"/>
          <p:cNvSpPr txBox="1"/>
          <p:nvPr/>
        </p:nvSpPr>
        <p:spPr>
          <a:xfrm>
            <a:off x="6382511" y="973702"/>
            <a:ext cx="462280" cy="386080"/>
          </a:xfrm>
          <a:prstGeom prst="rect">
            <a:avLst/>
          </a:prstGeom>
          <a:ln w="6350">
            <a:solidFill>
              <a:srgbClr val="A4A4A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5"/>
              </a:spcBef>
            </a:pPr>
            <a:r>
              <a:rPr sz="3600" spc="-15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-10" dirty="0">
                <a:latin typeface="Cambria Math" panose="02040503050406030204"/>
                <a:cs typeface="Cambria Math" panose="02040503050406030204"/>
              </a:rPr>
              <a:t>1,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5" name="object 242"/>
          <p:cNvSpPr txBox="1"/>
          <p:nvPr/>
        </p:nvSpPr>
        <p:spPr>
          <a:xfrm>
            <a:off x="6724268" y="104571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6" name="object 243"/>
          <p:cNvSpPr/>
          <p:nvPr/>
        </p:nvSpPr>
        <p:spPr>
          <a:xfrm>
            <a:off x="6382511" y="1406518"/>
            <a:ext cx="461771" cy="3855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4"/>
          <p:cNvSpPr txBox="1"/>
          <p:nvPr/>
        </p:nvSpPr>
        <p:spPr>
          <a:xfrm>
            <a:off x="6347586" y="1396231"/>
            <a:ext cx="55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8" name="object 245"/>
          <p:cNvSpPr/>
          <p:nvPr/>
        </p:nvSpPr>
        <p:spPr>
          <a:xfrm>
            <a:off x="6382511" y="1834761"/>
            <a:ext cx="461771" cy="385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6"/>
          <p:cNvSpPr/>
          <p:nvPr/>
        </p:nvSpPr>
        <p:spPr>
          <a:xfrm>
            <a:off x="6382511" y="1834761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80">
                <a:moveTo>
                  <a:pt x="0" y="385572"/>
                </a:moveTo>
                <a:lnTo>
                  <a:pt x="461771" y="385572"/>
                </a:lnTo>
                <a:lnTo>
                  <a:pt x="46177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47"/>
          <p:cNvSpPr txBox="1"/>
          <p:nvPr/>
        </p:nvSpPr>
        <p:spPr>
          <a:xfrm>
            <a:off x="6347586" y="1824170"/>
            <a:ext cx="557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1,4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1" name="object 248"/>
          <p:cNvSpPr txBox="1"/>
          <p:nvPr/>
        </p:nvSpPr>
        <p:spPr>
          <a:xfrm>
            <a:off x="857707" y="1805882"/>
            <a:ext cx="12522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3600" spc="7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5" dirty="0">
                <a:latin typeface="Cambria Math" panose="02040503050406030204"/>
                <a:cs typeface="Cambria Math" panose="02040503050406030204"/>
              </a:rPr>
              <a:t>1,3</a:t>
            </a:r>
            <a:r>
              <a:rPr sz="1750" spc="3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12000" dirty="0">
                <a:latin typeface="Cambria Math" panose="02040503050406030204"/>
                <a:cs typeface="Cambria Math" panose="02040503050406030204"/>
              </a:rPr>
              <a:t>=</a:t>
            </a:r>
          </a:p>
          <a:p>
            <a:pPr marL="38100">
              <a:lnSpc>
                <a:spcPct val="100000"/>
              </a:lnSpc>
              <a:spcBef>
                <a:spcPts val="1925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2,1</a:t>
            </a:r>
            <a:endParaRPr sz="175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2" name="object 249"/>
          <p:cNvSpPr txBox="1"/>
          <p:nvPr/>
        </p:nvSpPr>
        <p:spPr>
          <a:xfrm>
            <a:off x="3130550" y="2416422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2,2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3" name="object 250"/>
          <p:cNvSpPr txBox="1"/>
          <p:nvPr/>
        </p:nvSpPr>
        <p:spPr>
          <a:xfrm>
            <a:off x="5282184" y="2416422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2,3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4" name="object 251"/>
          <p:cNvSpPr txBox="1"/>
          <p:nvPr/>
        </p:nvSpPr>
        <p:spPr>
          <a:xfrm>
            <a:off x="7638288" y="2432246"/>
            <a:ext cx="561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2" baseline="12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5" dirty="0">
                <a:latin typeface="Cambria Math" panose="02040503050406030204"/>
                <a:cs typeface="Cambria Math" panose="02040503050406030204"/>
              </a:rPr>
              <a:t>2,4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6" name="object 253"/>
          <p:cNvSpPr txBox="1"/>
          <p:nvPr/>
        </p:nvSpPr>
        <p:spPr>
          <a:xfrm>
            <a:off x="2534157" y="6444354"/>
            <a:ext cx="1018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softmax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64" name="object 2"/>
          <p:cNvSpPr/>
          <p:nvPr/>
        </p:nvSpPr>
        <p:spPr>
          <a:xfrm>
            <a:off x="5628132" y="45476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"/>
          <p:cNvSpPr/>
          <p:nvPr/>
        </p:nvSpPr>
        <p:spPr>
          <a:xfrm>
            <a:off x="5628132" y="45476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"/>
          <p:cNvSpPr txBox="1"/>
          <p:nvPr/>
        </p:nvSpPr>
        <p:spPr>
          <a:xfrm>
            <a:off x="5795898" y="4627245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7" name="object 5"/>
          <p:cNvSpPr txBox="1"/>
          <p:nvPr/>
        </p:nvSpPr>
        <p:spPr>
          <a:xfrm>
            <a:off x="5595239" y="4360545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"/>
          <p:cNvSpPr/>
          <p:nvPr/>
        </p:nvSpPr>
        <p:spPr>
          <a:xfrm>
            <a:off x="5635752" y="4978908"/>
            <a:ext cx="463296" cy="385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/>
          <p:cNvSpPr/>
          <p:nvPr/>
        </p:nvSpPr>
        <p:spPr>
          <a:xfrm>
            <a:off x="5635752" y="497890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"/>
          <p:cNvSpPr txBox="1"/>
          <p:nvPr/>
        </p:nvSpPr>
        <p:spPr>
          <a:xfrm>
            <a:off x="5804408" y="505790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9"/>
          <p:cNvSpPr txBox="1"/>
          <p:nvPr/>
        </p:nvSpPr>
        <p:spPr>
          <a:xfrm>
            <a:off x="5603747" y="479120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10"/>
          <p:cNvSpPr/>
          <p:nvPr/>
        </p:nvSpPr>
        <p:spPr>
          <a:xfrm>
            <a:off x="5637276" y="5411723"/>
            <a:ext cx="461772" cy="385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1"/>
          <p:cNvSpPr/>
          <p:nvPr/>
        </p:nvSpPr>
        <p:spPr>
          <a:xfrm>
            <a:off x="5637276" y="541172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2"/>
          <p:cNvSpPr txBox="1"/>
          <p:nvPr/>
        </p:nvSpPr>
        <p:spPr>
          <a:xfrm>
            <a:off x="5824854" y="5491073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13"/>
          <p:cNvSpPr txBox="1"/>
          <p:nvPr/>
        </p:nvSpPr>
        <p:spPr>
          <a:xfrm>
            <a:off x="5623814" y="522439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6" name="object 14"/>
          <p:cNvSpPr/>
          <p:nvPr/>
        </p:nvSpPr>
        <p:spPr>
          <a:xfrm>
            <a:off x="5637276" y="5839967"/>
            <a:ext cx="461772" cy="385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5"/>
          <p:cNvSpPr/>
          <p:nvPr/>
        </p:nvSpPr>
        <p:spPr>
          <a:xfrm>
            <a:off x="5637276" y="583996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6"/>
          <p:cNvSpPr txBox="1"/>
          <p:nvPr/>
        </p:nvSpPr>
        <p:spPr>
          <a:xfrm>
            <a:off x="5805296" y="591931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9" name="object 17"/>
          <p:cNvSpPr txBox="1"/>
          <p:nvPr/>
        </p:nvSpPr>
        <p:spPr>
          <a:xfrm>
            <a:off x="5604636" y="565261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18"/>
          <p:cNvSpPr/>
          <p:nvPr/>
        </p:nvSpPr>
        <p:spPr>
          <a:xfrm>
            <a:off x="6201155" y="4562855"/>
            <a:ext cx="461772" cy="385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9"/>
          <p:cNvSpPr/>
          <p:nvPr/>
        </p:nvSpPr>
        <p:spPr>
          <a:xfrm>
            <a:off x="6201155" y="456285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0"/>
          <p:cNvSpPr txBox="1"/>
          <p:nvPr/>
        </p:nvSpPr>
        <p:spPr>
          <a:xfrm>
            <a:off x="6410071" y="4642230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21"/>
          <p:cNvSpPr txBox="1"/>
          <p:nvPr/>
        </p:nvSpPr>
        <p:spPr>
          <a:xfrm>
            <a:off x="6201790" y="4375150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4" name="object 22"/>
          <p:cNvSpPr/>
          <p:nvPr/>
        </p:nvSpPr>
        <p:spPr>
          <a:xfrm>
            <a:off x="6208776" y="4994147"/>
            <a:ext cx="463296" cy="3855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/>
          <p:cNvSpPr/>
          <p:nvPr/>
        </p:nvSpPr>
        <p:spPr>
          <a:xfrm>
            <a:off x="6208776" y="4994147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4"/>
          <p:cNvSpPr txBox="1"/>
          <p:nvPr/>
        </p:nvSpPr>
        <p:spPr>
          <a:xfrm>
            <a:off x="6418834" y="5072888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25"/>
          <p:cNvSpPr txBox="1"/>
          <p:nvPr/>
        </p:nvSpPr>
        <p:spPr>
          <a:xfrm>
            <a:off x="6210553" y="480618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8" name="object 26"/>
          <p:cNvSpPr/>
          <p:nvPr/>
        </p:nvSpPr>
        <p:spPr>
          <a:xfrm>
            <a:off x="6210300" y="5426964"/>
            <a:ext cx="461772" cy="385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7"/>
          <p:cNvSpPr/>
          <p:nvPr/>
        </p:nvSpPr>
        <p:spPr>
          <a:xfrm>
            <a:off x="6210300" y="542696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/>
          <p:cNvSpPr txBox="1"/>
          <p:nvPr/>
        </p:nvSpPr>
        <p:spPr>
          <a:xfrm>
            <a:off x="6400927" y="550600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1" name="object 29"/>
          <p:cNvSpPr txBox="1"/>
          <p:nvPr/>
        </p:nvSpPr>
        <p:spPr>
          <a:xfrm>
            <a:off x="6192646" y="5239003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2" name="object 30"/>
          <p:cNvSpPr/>
          <p:nvPr/>
        </p:nvSpPr>
        <p:spPr>
          <a:xfrm>
            <a:off x="6210300" y="5855208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/>
          <p:cNvSpPr/>
          <p:nvPr/>
        </p:nvSpPr>
        <p:spPr>
          <a:xfrm>
            <a:off x="6210300" y="585520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/>
          <p:cNvSpPr txBox="1"/>
          <p:nvPr/>
        </p:nvSpPr>
        <p:spPr>
          <a:xfrm>
            <a:off x="6385940" y="5934252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5" name="object 33"/>
          <p:cNvSpPr txBox="1"/>
          <p:nvPr/>
        </p:nvSpPr>
        <p:spPr>
          <a:xfrm>
            <a:off x="6177660" y="566755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6" name="object 34"/>
          <p:cNvSpPr/>
          <p:nvPr/>
        </p:nvSpPr>
        <p:spPr>
          <a:xfrm>
            <a:off x="6777228" y="45476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/>
          <p:cNvSpPr/>
          <p:nvPr/>
        </p:nvSpPr>
        <p:spPr>
          <a:xfrm>
            <a:off x="6777228" y="45476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6"/>
          <p:cNvSpPr txBox="1"/>
          <p:nvPr/>
        </p:nvSpPr>
        <p:spPr>
          <a:xfrm>
            <a:off x="6970903" y="4627245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9" name="object 37"/>
          <p:cNvSpPr txBox="1"/>
          <p:nvPr/>
        </p:nvSpPr>
        <p:spPr>
          <a:xfrm>
            <a:off x="6762622" y="4360545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0" name="object 38"/>
          <p:cNvSpPr/>
          <p:nvPr/>
        </p:nvSpPr>
        <p:spPr>
          <a:xfrm>
            <a:off x="6784847" y="4978908"/>
            <a:ext cx="463296" cy="385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9"/>
          <p:cNvSpPr/>
          <p:nvPr/>
        </p:nvSpPr>
        <p:spPr>
          <a:xfrm>
            <a:off x="6784847" y="497890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1"/>
                </a:moveTo>
                <a:lnTo>
                  <a:pt x="463296" y="385571"/>
                </a:lnTo>
                <a:lnTo>
                  <a:pt x="463296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0"/>
          <p:cNvSpPr txBox="1"/>
          <p:nvPr/>
        </p:nvSpPr>
        <p:spPr>
          <a:xfrm>
            <a:off x="6976618" y="5057902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3" name="object 41"/>
          <p:cNvSpPr txBox="1"/>
          <p:nvPr/>
        </p:nvSpPr>
        <p:spPr>
          <a:xfrm>
            <a:off x="6768338" y="4791202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4" name="object 42"/>
          <p:cNvSpPr/>
          <p:nvPr/>
        </p:nvSpPr>
        <p:spPr>
          <a:xfrm>
            <a:off x="6786371" y="5411723"/>
            <a:ext cx="461772" cy="385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3"/>
          <p:cNvSpPr/>
          <p:nvPr/>
        </p:nvSpPr>
        <p:spPr>
          <a:xfrm>
            <a:off x="6786371" y="541172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4"/>
          <p:cNvSpPr txBox="1"/>
          <p:nvPr/>
        </p:nvSpPr>
        <p:spPr>
          <a:xfrm>
            <a:off x="6976998" y="5491073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45"/>
          <p:cNvSpPr txBox="1"/>
          <p:nvPr/>
        </p:nvSpPr>
        <p:spPr>
          <a:xfrm>
            <a:off x="6768718" y="522439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8" name="object 46"/>
          <p:cNvSpPr/>
          <p:nvPr/>
        </p:nvSpPr>
        <p:spPr>
          <a:xfrm>
            <a:off x="6786371" y="5839967"/>
            <a:ext cx="461772" cy="385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7"/>
          <p:cNvSpPr/>
          <p:nvPr/>
        </p:nvSpPr>
        <p:spPr>
          <a:xfrm>
            <a:off x="6786371" y="583996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8"/>
          <p:cNvSpPr txBox="1"/>
          <p:nvPr/>
        </p:nvSpPr>
        <p:spPr>
          <a:xfrm>
            <a:off x="6962013" y="591931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49"/>
          <p:cNvSpPr txBox="1"/>
          <p:nvPr/>
        </p:nvSpPr>
        <p:spPr>
          <a:xfrm>
            <a:off x="6753732" y="5652617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2" name="object 50"/>
          <p:cNvSpPr/>
          <p:nvPr/>
        </p:nvSpPr>
        <p:spPr>
          <a:xfrm>
            <a:off x="7333488" y="4575047"/>
            <a:ext cx="461772" cy="3855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1"/>
          <p:cNvSpPr/>
          <p:nvPr/>
        </p:nvSpPr>
        <p:spPr>
          <a:xfrm>
            <a:off x="7333488" y="457504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2"/>
          <p:cNvSpPr txBox="1"/>
          <p:nvPr/>
        </p:nvSpPr>
        <p:spPr>
          <a:xfrm>
            <a:off x="7527797" y="4652848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5" name="object 53"/>
          <p:cNvSpPr txBox="1"/>
          <p:nvPr/>
        </p:nvSpPr>
        <p:spPr>
          <a:xfrm>
            <a:off x="7319518" y="4386148"/>
            <a:ext cx="353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6" name="object 54"/>
          <p:cNvSpPr/>
          <p:nvPr/>
        </p:nvSpPr>
        <p:spPr>
          <a:xfrm>
            <a:off x="7342631" y="5004815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/>
          <p:cNvSpPr/>
          <p:nvPr/>
        </p:nvSpPr>
        <p:spPr>
          <a:xfrm>
            <a:off x="7342631" y="500481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6"/>
          <p:cNvSpPr txBox="1"/>
          <p:nvPr/>
        </p:nvSpPr>
        <p:spPr>
          <a:xfrm>
            <a:off x="7533513" y="5084190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57"/>
          <p:cNvSpPr txBox="1"/>
          <p:nvPr/>
        </p:nvSpPr>
        <p:spPr>
          <a:xfrm>
            <a:off x="7325232" y="4817491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0" name="object 58"/>
          <p:cNvSpPr/>
          <p:nvPr/>
        </p:nvSpPr>
        <p:spPr>
          <a:xfrm>
            <a:off x="7342631" y="5437632"/>
            <a:ext cx="461772" cy="3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9"/>
          <p:cNvSpPr/>
          <p:nvPr/>
        </p:nvSpPr>
        <p:spPr>
          <a:xfrm>
            <a:off x="7342631" y="5437632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/>
          <p:cNvSpPr txBox="1"/>
          <p:nvPr/>
        </p:nvSpPr>
        <p:spPr>
          <a:xfrm>
            <a:off x="7533893" y="5516676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3" name="object 61"/>
          <p:cNvSpPr txBox="1"/>
          <p:nvPr/>
        </p:nvSpPr>
        <p:spPr>
          <a:xfrm>
            <a:off x="7325614" y="5250002"/>
            <a:ext cx="353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09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4" name="object 62"/>
          <p:cNvSpPr/>
          <p:nvPr/>
        </p:nvSpPr>
        <p:spPr>
          <a:xfrm>
            <a:off x="7342631" y="5865876"/>
            <a:ext cx="461772" cy="38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/>
          <p:cNvSpPr/>
          <p:nvPr/>
        </p:nvSpPr>
        <p:spPr>
          <a:xfrm>
            <a:off x="7342631" y="586587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64"/>
          <p:cNvSpPr txBox="1"/>
          <p:nvPr/>
        </p:nvSpPr>
        <p:spPr>
          <a:xfrm>
            <a:off x="7518907" y="5944006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4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7" name="object 65"/>
          <p:cNvSpPr txBox="1"/>
          <p:nvPr/>
        </p:nvSpPr>
        <p:spPr>
          <a:xfrm>
            <a:off x="7310628" y="567883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8" name="object 67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8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69"/>
          <p:cNvSpPr txBox="1"/>
          <p:nvPr/>
        </p:nvSpPr>
        <p:spPr>
          <a:xfrm>
            <a:off x="1686432" y="3739388"/>
            <a:ext cx="383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1750" spc="6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1" name="object 70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1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2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73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𝑞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5" name="object 74"/>
          <p:cNvSpPr txBox="1"/>
          <p:nvPr/>
        </p:nvSpPr>
        <p:spPr>
          <a:xfrm>
            <a:off x="735787" y="3749802"/>
            <a:ext cx="78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5450" algn="l"/>
              </a:tabLst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1	</a:t>
            </a:r>
            <a:r>
              <a:rPr sz="3600" spc="82" baseline="-21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1750" spc="5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6" name="object 75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76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77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78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79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80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1"/>
          <p:cNvSpPr txBox="1"/>
          <p:nvPr/>
        </p:nvSpPr>
        <p:spPr>
          <a:xfrm>
            <a:off x="2862198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𝑞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3" name="object 82"/>
          <p:cNvSpPr txBox="1"/>
          <p:nvPr/>
        </p:nvSpPr>
        <p:spPr>
          <a:xfrm>
            <a:off x="3013836" y="3732352"/>
            <a:ext cx="1361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  <a:tab pos="983615" algn="l"/>
              </a:tabLst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2	</a:t>
            </a:r>
            <a:r>
              <a:rPr sz="3600" spc="112" baseline="-21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1750" spc="75" dirty="0">
                <a:latin typeface="Cambria Math" panose="02040503050406030204"/>
                <a:cs typeface="Cambria Math" panose="02040503050406030204"/>
              </a:rPr>
              <a:t>2	</a:t>
            </a:r>
            <a:r>
              <a:rPr sz="3600" spc="142" baseline="-1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625" spc="142" baseline="3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4" name="object 83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4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5"/>
          <p:cNvSpPr txBox="1"/>
          <p:nvPr/>
        </p:nvSpPr>
        <p:spPr>
          <a:xfrm>
            <a:off x="6204458" y="3733038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35" baseline="-21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1750" spc="9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7" name="object 86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87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88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89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90"/>
          <p:cNvSpPr txBox="1"/>
          <p:nvPr/>
        </p:nvSpPr>
        <p:spPr>
          <a:xfrm>
            <a:off x="5107051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𝑞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2" name="object 91"/>
          <p:cNvSpPr txBox="1"/>
          <p:nvPr/>
        </p:nvSpPr>
        <p:spPr>
          <a:xfrm>
            <a:off x="5258434" y="3743325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1750" spc="40" dirty="0">
                <a:latin typeface="Cambria Math" panose="02040503050406030204"/>
                <a:cs typeface="Cambria Math" panose="02040503050406030204"/>
              </a:rPr>
              <a:t>3	</a:t>
            </a:r>
            <a:r>
              <a:rPr sz="3600" spc="112" baseline="-21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1750" spc="75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3" name="object 92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93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94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95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96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97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350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615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𝑞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9" name="object 98"/>
          <p:cNvSpPr txBox="1"/>
          <p:nvPr/>
        </p:nvSpPr>
        <p:spPr>
          <a:xfrm>
            <a:off x="7511542" y="3756482"/>
            <a:ext cx="13608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1640" algn="l"/>
                <a:tab pos="983615" algn="l"/>
              </a:tabLst>
            </a:pPr>
            <a:r>
              <a:rPr sz="1750" spc="45" dirty="0">
                <a:latin typeface="Cambria Math" panose="02040503050406030204"/>
                <a:cs typeface="Cambria Math" panose="02040503050406030204"/>
              </a:rPr>
              <a:t>4	</a:t>
            </a:r>
            <a:r>
              <a:rPr sz="3600" spc="112" baseline="-210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1750" spc="75" dirty="0">
                <a:latin typeface="Cambria Math" panose="02040503050406030204"/>
                <a:cs typeface="Cambria Math" panose="02040503050406030204"/>
              </a:rPr>
              <a:t>4	</a:t>
            </a:r>
            <a:r>
              <a:rPr sz="3600" spc="135" baseline="-19000" dirty="0">
                <a:latin typeface="Cambria Math" panose="02040503050406030204"/>
                <a:cs typeface="Cambria Math" panose="02040503050406030204"/>
              </a:rPr>
              <a:t>𝑣</a:t>
            </a:r>
            <a:r>
              <a:rPr sz="2625" spc="135" baseline="3000" dirty="0">
                <a:latin typeface="Cambria Math" panose="02040503050406030204"/>
                <a:cs typeface="Cambria Math" panose="02040503050406030204"/>
              </a:rPr>
              <a:t>4</a:t>
            </a:r>
            <a:endParaRPr sz="2625" baseline="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0" name="object 99"/>
          <p:cNvSpPr txBox="1"/>
          <p:nvPr/>
        </p:nvSpPr>
        <p:spPr>
          <a:xfrm>
            <a:off x="6627368" y="6282029"/>
            <a:ext cx="34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𝐴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′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1" name="object 100"/>
          <p:cNvSpPr/>
          <p:nvPr/>
        </p:nvSpPr>
        <p:spPr>
          <a:xfrm>
            <a:off x="40081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01"/>
          <p:cNvSpPr/>
          <p:nvPr/>
        </p:nvSpPr>
        <p:spPr>
          <a:xfrm>
            <a:off x="40081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02"/>
          <p:cNvSpPr/>
          <p:nvPr/>
        </p:nvSpPr>
        <p:spPr>
          <a:xfrm>
            <a:off x="43510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03"/>
          <p:cNvSpPr/>
          <p:nvPr/>
        </p:nvSpPr>
        <p:spPr>
          <a:xfrm>
            <a:off x="43510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04"/>
          <p:cNvSpPr/>
          <p:nvPr/>
        </p:nvSpPr>
        <p:spPr>
          <a:xfrm>
            <a:off x="4695444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05"/>
          <p:cNvSpPr/>
          <p:nvPr/>
        </p:nvSpPr>
        <p:spPr>
          <a:xfrm>
            <a:off x="4695444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06"/>
          <p:cNvSpPr/>
          <p:nvPr/>
        </p:nvSpPr>
        <p:spPr>
          <a:xfrm>
            <a:off x="5038344" y="5160264"/>
            <a:ext cx="288036" cy="5410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07"/>
          <p:cNvSpPr/>
          <p:nvPr/>
        </p:nvSpPr>
        <p:spPr>
          <a:xfrm>
            <a:off x="5038344" y="516026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08"/>
          <p:cNvSpPr txBox="1"/>
          <p:nvPr/>
        </p:nvSpPr>
        <p:spPr>
          <a:xfrm>
            <a:off x="3984625" y="5100650"/>
            <a:ext cx="1410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𝟏 </a:t>
            </a: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3600" spc="-7" baseline="-22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-3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2625" spc="-405" baseline="-3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23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2625" spc="-7" baseline="-5000" dirty="0">
                <a:latin typeface="Cambria Math" panose="02040503050406030204"/>
                <a:cs typeface="Cambria Math" panose="02040503050406030204"/>
              </a:rPr>
              <a:t>𝟒</a:t>
            </a:r>
            <a:endParaRPr sz="2625" baseline="-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0" name="object 109"/>
          <p:cNvSpPr txBox="1"/>
          <p:nvPr/>
        </p:nvSpPr>
        <p:spPr>
          <a:xfrm>
            <a:off x="4521834" y="5633720"/>
            <a:ext cx="248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𝑉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1" name="object 110"/>
          <p:cNvSpPr txBox="1"/>
          <p:nvPr/>
        </p:nvSpPr>
        <p:spPr>
          <a:xfrm>
            <a:off x="3302889" y="516762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2" name="object 111"/>
          <p:cNvSpPr/>
          <p:nvPr/>
        </p:nvSpPr>
        <p:spPr>
          <a:xfrm>
            <a:off x="1519427" y="5116067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12"/>
          <p:cNvSpPr/>
          <p:nvPr/>
        </p:nvSpPr>
        <p:spPr>
          <a:xfrm>
            <a:off x="15194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13"/>
          <p:cNvSpPr/>
          <p:nvPr/>
        </p:nvSpPr>
        <p:spPr>
          <a:xfrm>
            <a:off x="1862327" y="5116067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14"/>
          <p:cNvSpPr/>
          <p:nvPr/>
        </p:nvSpPr>
        <p:spPr>
          <a:xfrm>
            <a:off x="18623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15"/>
          <p:cNvSpPr/>
          <p:nvPr/>
        </p:nvSpPr>
        <p:spPr>
          <a:xfrm>
            <a:off x="2206751" y="5116067"/>
            <a:ext cx="288036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16"/>
          <p:cNvSpPr/>
          <p:nvPr/>
        </p:nvSpPr>
        <p:spPr>
          <a:xfrm>
            <a:off x="2206751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17"/>
          <p:cNvSpPr/>
          <p:nvPr/>
        </p:nvSpPr>
        <p:spPr>
          <a:xfrm>
            <a:off x="2551176" y="5123688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18"/>
          <p:cNvSpPr/>
          <p:nvPr/>
        </p:nvSpPr>
        <p:spPr>
          <a:xfrm>
            <a:off x="2551176" y="51236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19"/>
          <p:cNvSpPr txBox="1"/>
          <p:nvPr/>
        </p:nvSpPr>
        <p:spPr>
          <a:xfrm>
            <a:off x="1505711" y="5077155"/>
            <a:ext cx="1411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-19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2625" spc="30" baseline="2000" dirty="0">
                <a:latin typeface="Cambria Math" panose="02040503050406030204"/>
                <a:cs typeface="Cambria Math" panose="02040503050406030204"/>
              </a:rPr>
              <a:t>𝟏</a:t>
            </a:r>
            <a:r>
              <a:rPr sz="3600" spc="30" baseline="-19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2625" spc="30" baseline="2000" dirty="0">
                <a:latin typeface="Cambria Math" panose="02040503050406030204"/>
                <a:cs typeface="Cambria Math" panose="02040503050406030204"/>
              </a:rPr>
              <a:t>𝟐</a:t>
            </a:r>
            <a:r>
              <a:rPr sz="2625" spc="-307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19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2625" spc="-7" baseline="2000" dirty="0">
                <a:latin typeface="Cambria Math" panose="02040503050406030204"/>
                <a:cs typeface="Cambria Math" panose="02040503050406030204"/>
              </a:rPr>
              <a:t>𝟑</a:t>
            </a:r>
            <a:r>
              <a:rPr sz="2625" spc="-307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𝟒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1" name="object 120"/>
          <p:cNvSpPr txBox="1"/>
          <p:nvPr/>
        </p:nvSpPr>
        <p:spPr>
          <a:xfrm>
            <a:off x="2051430" y="5659018"/>
            <a:ext cx="25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O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2" name="object 121"/>
          <p:cNvSpPr/>
          <p:nvPr/>
        </p:nvSpPr>
        <p:spPr>
          <a:xfrm>
            <a:off x="5606034" y="4534661"/>
            <a:ext cx="516890" cy="1678305"/>
          </a:xfrm>
          <a:custGeom>
            <a:avLst/>
            <a:gdLst/>
            <a:ahLst/>
            <a:cxnLst/>
            <a:rect l="l" t="t" r="r" b="b"/>
            <a:pathLst>
              <a:path w="516889" h="1678304">
                <a:moveTo>
                  <a:pt x="0" y="1677924"/>
                </a:moveTo>
                <a:lnTo>
                  <a:pt x="516636" y="1677924"/>
                </a:lnTo>
                <a:lnTo>
                  <a:pt x="516636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22"/>
          <p:cNvSpPr/>
          <p:nvPr/>
        </p:nvSpPr>
        <p:spPr>
          <a:xfrm>
            <a:off x="6197346" y="4554473"/>
            <a:ext cx="518159" cy="1678305"/>
          </a:xfrm>
          <a:custGeom>
            <a:avLst/>
            <a:gdLst/>
            <a:ahLst/>
            <a:cxnLst/>
            <a:rect l="l" t="t" r="r" b="b"/>
            <a:pathLst>
              <a:path w="518159" h="1678304">
                <a:moveTo>
                  <a:pt x="0" y="1677924"/>
                </a:moveTo>
                <a:lnTo>
                  <a:pt x="518159" y="1677924"/>
                </a:lnTo>
                <a:lnTo>
                  <a:pt x="518159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23"/>
          <p:cNvSpPr/>
          <p:nvPr/>
        </p:nvSpPr>
        <p:spPr>
          <a:xfrm>
            <a:off x="6736842" y="4548378"/>
            <a:ext cx="518159" cy="1678305"/>
          </a:xfrm>
          <a:custGeom>
            <a:avLst/>
            <a:gdLst/>
            <a:ahLst/>
            <a:cxnLst/>
            <a:rect l="l" t="t" r="r" b="b"/>
            <a:pathLst>
              <a:path w="518159" h="1678304">
                <a:moveTo>
                  <a:pt x="0" y="1677924"/>
                </a:moveTo>
                <a:lnTo>
                  <a:pt x="518159" y="1677924"/>
                </a:lnTo>
                <a:lnTo>
                  <a:pt x="518159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24"/>
          <p:cNvSpPr/>
          <p:nvPr/>
        </p:nvSpPr>
        <p:spPr>
          <a:xfrm>
            <a:off x="7334250" y="4563617"/>
            <a:ext cx="516890" cy="1678305"/>
          </a:xfrm>
          <a:custGeom>
            <a:avLst/>
            <a:gdLst/>
            <a:ahLst/>
            <a:cxnLst/>
            <a:rect l="l" t="t" r="r" b="b"/>
            <a:pathLst>
              <a:path w="516890" h="1678304">
                <a:moveTo>
                  <a:pt x="0" y="1677923"/>
                </a:moveTo>
                <a:lnTo>
                  <a:pt x="516635" y="1677923"/>
                </a:lnTo>
                <a:lnTo>
                  <a:pt x="516635" y="0"/>
                </a:lnTo>
                <a:lnTo>
                  <a:pt x="0" y="0"/>
                </a:lnTo>
                <a:lnTo>
                  <a:pt x="0" y="16779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25"/>
          <p:cNvSpPr/>
          <p:nvPr/>
        </p:nvSpPr>
        <p:spPr>
          <a:xfrm>
            <a:off x="1017397" y="2788157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9001" y="70187"/>
                </a:moveTo>
                <a:lnTo>
                  <a:pt x="24494" y="76878"/>
                </a:lnTo>
                <a:lnTo>
                  <a:pt x="293369" y="1059306"/>
                </a:lnTo>
                <a:lnTo>
                  <a:pt x="317753" y="1052575"/>
                </a:lnTo>
                <a:lnTo>
                  <a:pt x="49001" y="70187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94" y="76878"/>
                </a:lnTo>
                <a:lnTo>
                  <a:pt x="21145" y="64642"/>
                </a:lnTo>
                <a:lnTo>
                  <a:pt x="45643" y="57912"/>
                </a:lnTo>
                <a:lnTo>
                  <a:pt x="68491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643" y="57912"/>
                </a:moveTo>
                <a:lnTo>
                  <a:pt x="21145" y="64642"/>
                </a:lnTo>
                <a:lnTo>
                  <a:pt x="24494" y="76878"/>
                </a:lnTo>
                <a:lnTo>
                  <a:pt x="49001" y="70187"/>
                </a:lnTo>
                <a:lnTo>
                  <a:pt x="45643" y="57912"/>
                </a:lnTo>
                <a:close/>
              </a:path>
              <a:path w="318134" h="1059814">
                <a:moveTo>
                  <a:pt x="68491" y="57912"/>
                </a:moveTo>
                <a:lnTo>
                  <a:pt x="45643" y="57912"/>
                </a:lnTo>
                <a:lnTo>
                  <a:pt x="49001" y="70187"/>
                </a:lnTo>
                <a:lnTo>
                  <a:pt x="73494" y="63500"/>
                </a:lnTo>
                <a:lnTo>
                  <a:pt x="6849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26"/>
          <p:cNvSpPr/>
          <p:nvPr/>
        </p:nvSpPr>
        <p:spPr>
          <a:xfrm>
            <a:off x="3295777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5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27"/>
          <p:cNvSpPr/>
          <p:nvPr/>
        </p:nvSpPr>
        <p:spPr>
          <a:xfrm>
            <a:off x="5517769" y="2766822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5" h="1059814">
                <a:moveTo>
                  <a:pt x="48957" y="70206"/>
                </a:moveTo>
                <a:lnTo>
                  <a:pt x="24436" y="76897"/>
                </a:lnTo>
                <a:lnTo>
                  <a:pt x="293369" y="1059307"/>
                </a:lnTo>
                <a:lnTo>
                  <a:pt x="317753" y="1052576"/>
                </a:lnTo>
                <a:lnTo>
                  <a:pt x="48957" y="70206"/>
                </a:lnTo>
                <a:close/>
              </a:path>
              <a:path w="318135" h="1059814">
                <a:moveTo>
                  <a:pt x="16636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1" y="64642"/>
                </a:lnTo>
                <a:lnTo>
                  <a:pt x="45592" y="57912"/>
                </a:lnTo>
                <a:lnTo>
                  <a:pt x="68526" y="57912"/>
                </a:lnTo>
                <a:lnTo>
                  <a:pt x="16636" y="0"/>
                </a:lnTo>
                <a:close/>
              </a:path>
              <a:path w="318135" h="1059814">
                <a:moveTo>
                  <a:pt x="45592" y="57912"/>
                </a:moveTo>
                <a:lnTo>
                  <a:pt x="21081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2" y="57912"/>
                </a:lnTo>
                <a:close/>
              </a:path>
              <a:path w="318135" h="1059814">
                <a:moveTo>
                  <a:pt x="68526" y="57912"/>
                </a:moveTo>
                <a:lnTo>
                  <a:pt x="45592" y="57912"/>
                </a:lnTo>
                <a:lnTo>
                  <a:pt x="48957" y="70206"/>
                </a:lnTo>
                <a:lnTo>
                  <a:pt x="73532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28"/>
          <p:cNvSpPr/>
          <p:nvPr/>
        </p:nvSpPr>
        <p:spPr>
          <a:xfrm>
            <a:off x="7779384" y="2785110"/>
            <a:ext cx="318135" cy="1059815"/>
          </a:xfrm>
          <a:custGeom>
            <a:avLst/>
            <a:gdLst/>
            <a:ahLst/>
            <a:cxnLst/>
            <a:rect l="l" t="t" r="r" b="b"/>
            <a:pathLst>
              <a:path w="318134" h="1059814">
                <a:moveTo>
                  <a:pt x="48957" y="70206"/>
                </a:moveTo>
                <a:lnTo>
                  <a:pt x="24436" y="76897"/>
                </a:lnTo>
                <a:lnTo>
                  <a:pt x="293370" y="1059307"/>
                </a:lnTo>
                <a:lnTo>
                  <a:pt x="317754" y="1052576"/>
                </a:lnTo>
                <a:lnTo>
                  <a:pt x="48957" y="70206"/>
                </a:lnTo>
                <a:close/>
              </a:path>
              <a:path w="318134" h="1059814">
                <a:moveTo>
                  <a:pt x="16637" y="0"/>
                </a:moveTo>
                <a:lnTo>
                  <a:pt x="0" y="83565"/>
                </a:lnTo>
                <a:lnTo>
                  <a:pt x="24436" y="76897"/>
                </a:lnTo>
                <a:lnTo>
                  <a:pt x="21082" y="64642"/>
                </a:lnTo>
                <a:lnTo>
                  <a:pt x="45593" y="57912"/>
                </a:lnTo>
                <a:lnTo>
                  <a:pt x="68526" y="57912"/>
                </a:lnTo>
                <a:lnTo>
                  <a:pt x="16637" y="0"/>
                </a:lnTo>
                <a:close/>
              </a:path>
              <a:path w="318134" h="1059814">
                <a:moveTo>
                  <a:pt x="45593" y="57912"/>
                </a:moveTo>
                <a:lnTo>
                  <a:pt x="21082" y="64642"/>
                </a:lnTo>
                <a:lnTo>
                  <a:pt x="24436" y="76897"/>
                </a:lnTo>
                <a:lnTo>
                  <a:pt x="48957" y="70206"/>
                </a:lnTo>
                <a:lnTo>
                  <a:pt x="45593" y="57912"/>
                </a:lnTo>
                <a:close/>
              </a:path>
              <a:path w="318134" h="1059814">
                <a:moveTo>
                  <a:pt x="68526" y="57912"/>
                </a:moveTo>
                <a:lnTo>
                  <a:pt x="45593" y="57912"/>
                </a:lnTo>
                <a:lnTo>
                  <a:pt x="48957" y="70206"/>
                </a:lnTo>
                <a:lnTo>
                  <a:pt x="73533" y="63500"/>
                </a:lnTo>
                <a:lnTo>
                  <a:pt x="6852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29"/>
          <p:cNvSpPr/>
          <p:nvPr/>
        </p:nvSpPr>
        <p:spPr>
          <a:xfrm>
            <a:off x="937005" y="2601214"/>
            <a:ext cx="192531" cy="1925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30"/>
          <p:cNvSpPr/>
          <p:nvPr/>
        </p:nvSpPr>
        <p:spPr>
          <a:xfrm>
            <a:off x="3233673" y="2610357"/>
            <a:ext cx="192531" cy="1925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31"/>
          <p:cNvSpPr/>
          <p:nvPr/>
        </p:nvSpPr>
        <p:spPr>
          <a:xfrm>
            <a:off x="5438902" y="2617977"/>
            <a:ext cx="192532" cy="194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32"/>
          <p:cNvSpPr/>
          <p:nvPr/>
        </p:nvSpPr>
        <p:spPr>
          <a:xfrm>
            <a:off x="7689850" y="2643885"/>
            <a:ext cx="192531" cy="1925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33"/>
          <p:cNvSpPr/>
          <p:nvPr/>
        </p:nvSpPr>
        <p:spPr>
          <a:xfrm>
            <a:off x="725982" y="2803398"/>
            <a:ext cx="7061200" cy="1005840"/>
          </a:xfrm>
          <a:custGeom>
            <a:avLst/>
            <a:gdLst/>
            <a:ahLst/>
            <a:cxnLst/>
            <a:rect l="l" t="t" r="r" b="b"/>
            <a:pathLst>
              <a:path w="7061200" h="1005839">
                <a:moveTo>
                  <a:pt x="6983809" y="25213"/>
                </a:moveTo>
                <a:lnTo>
                  <a:pt x="0" y="980313"/>
                </a:lnTo>
                <a:lnTo>
                  <a:pt x="3441" y="1005458"/>
                </a:lnTo>
                <a:lnTo>
                  <a:pt x="6987233" y="50360"/>
                </a:lnTo>
                <a:lnTo>
                  <a:pt x="6983809" y="25213"/>
                </a:lnTo>
                <a:close/>
              </a:path>
              <a:path w="7061200" h="1005839">
                <a:moveTo>
                  <a:pt x="7049448" y="23494"/>
                </a:moveTo>
                <a:lnTo>
                  <a:pt x="6996379" y="23494"/>
                </a:lnTo>
                <a:lnTo>
                  <a:pt x="6999808" y="48640"/>
                </a:lnTo>
                <a:lnTo>
                  <a:pt x="6987233" y="50360"/>
                </a:lnTo>
                <a:lnTo>
                  <a:pt x="6990664" y="75564"/>
                </a:lnTo>
                <a:lnTo>
                  <a:pt x="7061022" y="27431"/>
                </a:lnTo>
                <a:lnTo>
                  <a:pt x="7049448" y="23494"/>
                </a:lnTo>
                <a:close/>
              </a:path>
              <a:path w="7061200" h="1005839">
                <a:moveTo>
                  <a:pt x="6996379" y="23494"/>
                </a:moveTo>
                <a:lnTo>
                  <a:pt x="6983809" y="25213"/>
                </a:lnTo>
                <a:lnTo>
                  <a:pt x="6987233" y="50360"/>
                </a:lnTo>
                <a:lnTo>
                  <a:pt x="6999808" y="48640"/>
                </a:lnTo>
                <a:lnTo>
                  <a:pt x="6996379" y="23494"/>
                </a:lnTo>
                <a:close/>
              </a:path>
              <a:path w="7061200" h="1005839">
                <a:moveTo>
                  <a:pt x="6980377" y="0"/>
                </a:moveTo>
                <a:lnTo>
                  <a:pt x="6983809" y="25213"/>
                </a:lnTo>
                <a:lnTo>
                  <a:pt x="6996379" y="23494"/>
                </a:lnTo>
                <a:lnTo>
                  <a:pt x="7049448" y="23494"/>
                </a:lnTo>
                <a:lnTo>
                  <a:pt x="6980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34"/>
          <p:cNvSpPr/>
          <p:nvPr/>
        </p:nvSpPr>
        <p:spPr>
          <a:xfrm>
            <a:off x="725144" y="2784475"/>
            <a:ext cx="4811395" cy="1025525"/>
          </a:xfrm>
          <a:custGeom>
            <a:avLst/>
            <a:gdLst/>
            <a:ahLst/>
            <a:cxnLst/>
            <a:rect l="l" t="t" r="r" b="b"/>
            <a:pathLst>
              <a:path w="4811395" h="1025525">
                <a:moveTo>
                  <a:pt x="4733741" y="24907"/>
                </a:moveTo>
                <a:lnTo>
                  <a:pt x="0" y="1000379"/>
                </a:lnTo>
                <a:lnTo>
                  <a:pt x="5130" y="1025270"/>
                </a:lnTo>
                <a:lnTo>
                  <a:pt x="4738867" y="49816"/>
                </a:lnTo>
                <a:lnTo>
                  <a:pt x="4733741" y="24907"/>
                </a:lnTo>
                <a:close/>
              </a:path>
              <a:path w="4811395" h="1025525">
                <a:moveTo>
                  <a:pt x="4810428" y="22351"/>
                </a:moveTo>
                <a:lnTo>
                  <a:pt x="4746142" y="22351"/>
                </a:lnTo>
                <a:lnTo>
                  <a:pt x="4751349" y="47244"/>
                </a:lnTo>
                <a:lnTo>
                  <a:pt x="4738867" y="49816"/>
                </a:lnTo>
                <a:lnTo>
                  <a:pt x="4743983" y="74675"/>
                </a:lnTo>
                <a:lnTo>
                  <a:pt x="4810428" y="22351"/>
                </a:lnTo>
                <a:close/>
              </a:path>
              <a:path w="4811395" h="1025525">
                <a:moveTo>
                  <a:pt x="4746142" y="22351"/>
                </a:moveTo>
                <a:lnTo>
                  <a:pt x="4733741" y="24907"/>
                </a:lnTo>
                <a:lnTo>
                  <a:pt x="4738867" y="49816"/>
                </a:lnTo>
                <a:lnTo>
                  <a:pt x="4751349" y="47244"/>
                </a:lnTo>
                <a:lnTo>
                  <a:pt x="4746142" y="22351"/>
                </a:lnTo>
                <a:close/>
              </a:path>
              <a:path w="4811395" h="1025525">
                <a:moveTo>
                  <a:pt x="4728616" y="0"/>
                </a:moveTo>
                <a:lnTo>
                  <a:pt x="4733741" y="24907"/>
                </a:lnTo>
                <a:lnTo>
                  <a:pt x="4746142" y="22351"/>
                </a:lnTo>
                <a:lnTo>
                  <a:pt x="4810428" y="22351"/>
                </a:lnTo>
                <a:lnTo>
                  <a:pt x="4810912" y="21971"/>
                </a:lnTo>
                <a:lnTo>
                  <a:pt x="4728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35"/>
          <p:cNvSpPr/>
          <p:nvPr/>
        </p:nvSpPr>
        <p:spPr>
          <a:xfrm>
            <a:off x="723150" y="2789047"/>
            <a:ext cx="2607945" cy="1019810"/>
          </a:xfrm>
          <a:custGeom>
            <a:avLst/>
            <a:gdLst/>
            <a:ahLst/>
            <a:cxnLst/>
            <a:rect l="l" t="t" r="r" b="b"/>
            <a:pathLst>
              <a:path w="2607945" h="1019810">
                <a:moveTo>
                  <a:pt x="2531824" y="23726"/>
                </a:moveTo>
                <a:lnTo>
                  <a:pt x="0" y="996060"/>
                </a:lnTo>
                <a:lnTo>
                  <a:pt x="9118" y="1019809"/>
                </a:lnTo>
                <a:lnTo>
                  <a:pt x="2540945" y="47484"/>
                </a:lnTo>
                <a:lnTo>
                  <a:pt x="2531824" y="23726"/>
                </a:lnTo>
                <a:close/>
              </a:path>
              <a:path w="2607945" h="1019810">
                <a:moveTo>
                  <a:pt x="2597556" y="19176"/>
                </a:moveTo>
                <a:lnTo>
                  <a:pt x="2543670" y="19176"/>
                </a:lnTo>
                <a:lnTo>
                  <a:pt x="2552814" y="42925"/>
                </a:lnTo>
                <a:lnTo>
                  <a:pt x="2540945" y="47484"/>
                </a:lnTo>
                <a:lnTo>
                  <a:pt x="2550020" y="71119"/>
                </a:lnTo>
                <a:lnTo>
                  <a:pt x="2597556" y="19176"/>
                </a:lnTo>
                <a:close/>
              </a:path>
              <a:path w="2607945" h="1019810">
                <a:moveTo>
                  <a:pt x="2543670" y="19176"/>
                </a:moveTo>
                <a:lnTo>
                  <a:pt x="2531824" y="23726"/>
                </a:lnTo>
                <a:lnTo>
                  <a:pt x="2540945" y="47484"/>
                </a:lnTo>
                <a:lnTo>
                  <a:pt x="2552814" y="42925"/>
                </a:lnTo>
                <a:lnTo>
                  <a:pt x="2543670" y="19176"/>
                </a:lnTo>
                <a:close/>
              </a:path>
              <a:path w="2607945" h="1019810">
                <a:moveTo>
                  <a:pt x="2522715" y="0"/>
                </a:moveTo>
                <a:lnTo>
                  <a:pt x="2531824" y="23726"/>
                </a:lnTo>
                <a:lnTo>
                  <a:pt x="2543670" y="19176"/>
                </a:lnTo>
                <a:lnTo>
                  <a:pt x="2597556" y="19176"/>
                </a:lnTo>
                <a:lnTo>
                  <a:pt x="2607551" y="8254"/>
                </a:lnTo>
                <a:lnTo>
                  <a:pt x="2522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36"/>
          <p:cNvSpPr/>
          <p:nvPr/>
        </p:nvSpPr>
        <p:spPr>
          <a:xfrm>
            <a:off x="715556" y="2788157"/>
            <a:ext cx="332105" cy="1012190"/>
          </a:xfrm>
          <a:custGeom>
            <a:avLst/>
            <a:gdLst/>
            <a:ahLst/>
            <a:cxnLst/>
            <a:rect l="l" t="t" r="r" b="b"/>
            <a:pathLst>
              <a:path w="332105" h="1012189">
                <a:moveTo>
                  <a:pt x="283211" y="69221"/>
                </a:moveTo>
                <a:lnTo>
                  <a:pt x="0" y="1004442"/>
                </a:lnTo>
                <a:lnTo>
                  <a:pt x="24307" y="1011808"/>
                </a:lnTo>
                <a:lnTo>
                  <a:pt x="307520" y="76586"/>
                </a:lnTo>
                <a:lnTo>
                  <a:pt x="283211" y="69221"/>
                </a:lnTo>
                <a:close/>
              </a:path>
              <a:path w="332105" h="1012189">
                <a:moveTo>
                  <a:pt x="327219" y="57150"/>
                </a:moveTo>
                <a:lnTo>
                  <a:pt x="286867" y="57150"/>
                </a:lnTo>
                <a:lnTo>
                  <a:pt x="311175" y="64515"/>
                </a:lnTo>
                <a:lnTo>
                  <a:pt x="307520" y="76586"/>
                </a:lnTo>
                <a:lnTo>
                  <a:pt x="331812" y="83946"/>
                </a:lnTo>
                <a:lnTo>
                  <a:pt x="327219" y="57150"/>
                </a:lnTo>
                <a:close/>
              </a:path>
              <a:path w="332105" h="1012189">
                <a:moveTo>
                  <a:pt x="286867" y="57150"/>
                </a:moveTo>
                <a:lnTo>
                  <a:pt x="283211" y="69221"/>
                </a:lnTo>
                <a:lnTo>
                  <a:pt x="307520" y="76586"/>
                </a:lnTo>
                <a:lnTo>
                  <a:pt x="311175" y="64515"/>
                </a:lnTo>
                <a:lnTo>
                  <a:pt x="286867" y="57150"/>
                </a:lnTo>
                <a:close/>
              </a:path>
              <a:path w="332105" h="1012189">
                <a:moveTo>
                  <a:pt x="317423" y="0"/>
                </a:moveTo>
                <a:lnTo>
                  <a:pt x="258876" y="61849"/>
                </a:lnTo>
                <a:lnTo>
                  <a:pt x="283211" y="69221"/>
                </a:lnTo>
                <a:lnTo>
                  <a:pt x="286867" y="57150"/>
                </a:lnTo>
                <a:lnTo>
                  <a:pt x="327219" y="57150"/>
                </a:lnTo>
                <a:lnTo>
                  <a:pt x="317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37"/>
          <p:cNvSpPr/>
          <p:nvPr/>
        </p:nvSpPr>
        <p:spPr>
          <a:xfrm>
            <a:off x="1054608" y="1266444"/>
            <a:ext cx="461772" cy="6050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38"/>
          <p:cNvSpPr txBox="1"/>
          <p:nvPr/>
        </p:nvSpPr>
        <p:spPr>
          <a:xfrm>
            <a:off x="1054608" y="1266444"/>
            <a:ext cx="462280" cy="605155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0" name="object 139"/>
          <p:cNvSpPr/>
          <p:nvPr/>
        </p:nvSpPr>
        <p:spPr>
          <a:xfrm>
            <a:off x="1824227" y="2878073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2"/>
                </a:lnTo>
                <a:lnTo>
                  <a:pt x="59182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8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8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40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41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49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42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43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44"/>
          <p:cNvSpPr/>
          <p:nvPr/>
        </p:nvSpPr>
        <p:spPr>
          <a:xfrm>
            <a:off x="4087367" y="2885694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2" y="894841"/>
                </a:lnTo>
                <a:lnTo>
                  <a:pt x="59182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45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46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47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148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149"/>
          <p:cNvSpPr/>
          <p:nvPr/>
        </p:nvSpPr>
        <p:spPr>
          <a:xfrm>
            <a:off x="6348984" y="2902457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7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50673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2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2"/>
                </a:lnTo>
                <a:close/>
              </a:path>
              <a:path w="76200" h="895350">
                <a:moveTo>
                  <a:pt x="69820" y="63372"/>
                </a:moveTo>
                <a:lnTo>
                  <a:pt x="50673" y="63372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50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51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52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53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54"/>
          <p:cNvSpPr/>
          <p:nvPr/>
        </p:nvSpPr>
        <p:spPr>
          <a:xfrm>
            <a:off x="8578595" y="2919222"/>
            <a:ext cx="76200" cy="895350"/>
          </a:xfrm>
          <a:custGeom>
            <a:avLst/>
            <a:gdLst/>
            <a:ahLst/>
            <a:cxnLst/>
            <a:rect l="l" t="t" r="r" b="b"/>
            <a:pathLst>
              <a:path w="76200" h="895350">
                <a:moveTo>
                  <a:pt x="50803" y="76072"/>
                </a:moveTo>
                <a:lnTo>
                  <a:pt x="25403" y="76326"/>
                </a:lnTo>
                <a:lnTo>
                  <a:pt x="33781" y="894841"/>
                </a:lnTo>
                <a:lnTo>
                  <a:pt x="59181" y="894588"/>
                </a:lnTo>
                <a:lnTo>
                  <a:pt x="50803" y="76072"/>
                </a:lnTo>
                <a:close/>
              </a:path>
              <a:path w="76200" h="895350">
                <a:moveTo>
                  <a:pt x="37337" y="0"/>
                </a:moveTo>
                <a:lnTo>
                  <a:pt x="0" y="76580"/>
                </a:lnTo>
                <a:lnTo>
                  <a:pt x="25403" y="76326"/>
                </a:lnTo>
                <a:lnTo>
                  <a:pt x="25273" y="63626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895350">
                <a:moveTo>
                  <a:pt x="50673" y="63373"/>
                </a:moveTo>
                <a:lnTo>
                  <a:pt x="25273" y="63626"/>
                </a:lnTo>
                <a:lnTo>
                  <a:pt x="25403" y="76326"/>
                </a:lnTo>
                <a:lnTo>
                  <a:pt x="50803" y="76072"/>
                </a:lnTo>
                <a:lnTo>
                  <a:pt x="50673" y="63373"/>
                </a:lnTo>
                <a:close/>
              </a:path>
              <a:path w="76200" h="895350">
                <a:moveTo>
                  <a:pt x="69820" y="63373"/>
                </a:moveTo>
                <a:lnTo>
                  <a:pt x="50673" y="63373"/>
                </a:lnTo>
                <a:lnTo>
                  <a:pt x="50803" y="76072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55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56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57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58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59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60"/>
          <p:cNvSpPr/>
          <p:nvPr/>
        </p:nvSpPr>
        <p:spPr>
          <a:xfrm>
            <a:off x="4117085" y="1576577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61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62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63"/>
          <p:cNvSpPr/>
          <p:nvPr/>
        </p:nvSpPr>
        <p:spPr>
          <a:xfrm>
            <a:off x="1155953" y="267233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4" h="76200">
                <a:moveTo>
                  <a:pt x="480441" y="0"/>
                </a:moveTo>
                <a:lnTo>
                  <a:pt x="480441" y="76200"/>
                </a:lnTo>
                <a:lnTo>
                  <a:pt x="531241" y="50800"/>
                </a:lnTo>
                <a:lnTo>
                  <a:pt x="493141" y="50800"/>
                </a:lnTo>
                <a:lnTo>
                  <a:pt x="493141" y="25400"/>
                </a:lnTo>
                <a:lnTo>
                  <a:pt x="531241" y="25400"/>
                </a:lnTo>
                <a:lnTo>
                  <a:pt x="480441" y="0"/>
                </a:lnTo>
                <a:close/>
              </a:path>
              <a:path w="556894" h="76200">
                <a:moveTo>
                  <a:pt x="48044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1" y="50800"/>
                </a:lnTo>
                <a:lnTo>
                  <a:pt x="480441" y="25400"/>
                </a:lnTo>
                <a:close/>
              </a:path>
              <a:path w="556894" h="76200">
                <a:moveTo>
                  <a:pt x="531241" y="25400"/>
                </a:moveTo>
                <a:lnTo>
                  <a:pt x="493141" y="25400"/>
                </a:lnTo>
                <a:lnTo>
                  <a:pt x="493141" y="50800"/>
                </a:lnTo>
                <a:lnTo>
                  <a:pt x="531241" y="50800"/>
                </a:lnTo>
                <a:lnTo>
                  <a:pt x="556641" y="38100"/>
                </a:lnTo>
                <a:lnTo>
                  <a:pt x="531241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64"/>
          <p:cNvSpPr/>
          <p:nvPr/>
        </p:nvSpPr>
        <p:spPr>
          <a:xfrm>
            <a:off x="3449573" y="2690622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65"/>
          <p:cNvSpPr/>
          <p:nvPr/>
        </p:nvSpPr>
        <p:spPr>
          <a:xfrm>
            <a:off x="5679185" y="2708910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66"/>
          <p:cNvSpPr/>
          <p:nvPr/>
        </p:nvSpPr>
        <p:spPr>
          <a:xfrm>
            <a:off x="7884414" y="2725673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440" y="0"/>
                </a:moveTo>
                <a:lnTo>
                  <a:pt x="480440" y="76200"/>
                </a:lnTo>
                <a:lnTo>
                  <a:pt x="531240" y="50800"/>
                </a:lnTo>
                <a:lnTo>
                  <a:pt x="493140" y="50800"/>
                </a:lnTo>
                <a:lnTo>
                  <a:pt x="493140" y="25400"/>
                </a:lnTo>
                <a:lnTo>
                  <a:pt x="531240" y="25400"/>
                </a:lnTo>
                <a:lnTo>
                  <a:pt x="480440" y="0"/>
                </a:lnTo>
                <a:close/>
              </a:path>
              <a:path w="556895" h="76200">
                <a:moveTo>
                  <a:pt x="48044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480440" y="50800"/>
                </a:lnTo>
                <a:lnTo>
                  <a:pt x="480440" y="25400"/>
                </a:lnTo>
                <a:close/>
              </a:path>
              <a:path w="556895" h="76200">
                <a:moveTo>
                  <a:pt x="531240" y="25400"/>
                </a:moveTo>
                <a:lnTo>
                  <a:pt x="493140" y="25400"/>
                </a:lnTo>
                <a:lnTo>
                  <a:pt x="493140" y="50800"/>
                </a:lnTo>
                <a:lnTo>
                  <a:pt x="531240" y="50800"/>
                </a:lnTo>
                <a:lnTo>
                  <a:pt x="556640" y="38100"/>
                </a:lnTo>
                <a:lnTo>
                  <a:pt x="53124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67"/>
          <p:cNvSpPr/>
          <p:nvPr/>
        </p:nvSpPr>
        <p:spPr>
          <a:xfrm>
            <a:off x="1526286" y="1530858"/>
            <a:ext cx="7078345" cy="76200"/>
          </a:xfrm>
          <a:custGeom>
            <a:avLst/>
            <a:gdLst/>
            <a:ahLst/>
            <a:cxnLst/>
            <a:rect l="l" t="t" r="r" b="b"/>
            <a:pathLst>
              <a:path w="70783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07834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7078345" h="76200">
                <a:moveTo>
                  <a:pt x="707783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7077836" y="50800"/>
                </a:lnTo>
                <a:lnTo>
                  <a:pt x="7077836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69"/>
          <p:cNvSpPr txBox="1"/>
          <p:nvPr/>
        </p:nvSpPr>
        <p:spPr>
          <a:xfrm>
            <a:off x="1074216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0" name="object 170"/>
          <p:cNvSpPr txBox="1"/>
          <p:nvPr/>
        </p:nvSpPr>
        <p:spPr>
          <a:xfrm>
            <a:off x="873556" y="20684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1" name="object 171"/>
          <p:cNvSpPr txBox="1"/>
          <p:nvPr/>
        </p:nvSpPr>
        <p:spPr>
          <a:xfrm>
            <a:off x="3347465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2" name="object 172"/>
          <p:cNvSpPr txBox="1"/>
          <p:nvPr/>
        </p:nvSpPr>
        <p:spPr>
          <a:xfrm>
            <a:off x="3146805" y="206844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3" name="object 173"/>
          <p:cNvSpPr txBox="1"/>
          <p:nvPr/>
        </p:nvSpPr>
        <p:spPr>
          <a:xfrm>
            <a:off x="5498972" y="2335149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4" name="object 174"/>
          <p:cNvSpPr txBox="1"/>
          <p:nvPr/>
        </p:nvSpPr>
        <p:spPr>
          <a:xfrm>
            <a:off x="5298059" y="2068448"/>
            <a:ext cx="35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5" name="object 175"/>
          <p:cNvSpPr txBox="1"/>
          <p:nvPr/>
        </p:nvSpPr>
        <p:spPr>
          <a:xfrm>
            <a:off x="7855077" y="2351277"/>
            <a:ext cx="328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4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6" name="object 176"/>
          <p:cNvSpPr txBox="1"/>
          <p:nvPr/>
        </p:nvSpPr>
        <p:spPr>
          <a:xfrm>
            <a:off x="7654417" y="2084578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210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1750" spc="145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64" name="object 2"/>
          <p:cNvSpPr/>
          <p:nvPr/>
        </p:nvSpPr>
        <p:spPr>
          <a:xfrm>
            <a:off x="2597657" y="4918375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"/>
          <p:cNvSpPr/>
          <p:nvPr/>
        </p:nvSpPr>
        <p:spPr>
          <a:xfrm>
            <a:off x="3891534" y="491532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"/>
          <p:cNvSpPr/>
          <p:nvPr/>
        </p:nvSpPr>
        <p:spPr>
          <a:xfrm>
            <a:off x="843533" y="492599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"/>
          <p:cNvSpPr/>
          <p:nvPr/>
        </p:nvSpPr>
        <p:spPr>
          <a:xfrm>
            <a:off x="1163574" y="4919898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"/>
          <p:cNvSpPr/>
          <p:nvPr/>
        </p:nvSpPr>
        <p:spPr>
          <a:xfrm>
            <a:off x="784098" y="466234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/>
          <p:cNvSpPr/>
          <p:nvPr/>
        </p:nvSpPr>
        <p:spPr>
          <a:xfrm>
            <a:off x="1483613" y="464862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"/>
          <p:cNvSpPr txBox="1"/>
          <p:nvPr/>
        </p:nvSpPr>
        <p:spPr>
          <a:xfrm>
            <a:off x="32842" y="878155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Multi-head</a:t>
            </a:r>
            <a:r>
              <a:rPr lang="en-US" sz="3200" b="1" i="1" u="sng" spc="-10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3200" b="1" i="1" u="sng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Self-attention</a:t>
            </a:r>
            <a:endParaRPr lang="en-US"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9"/>
          <p:cNvSpPr/>
          <p:nvPr/>
        </p:nvSpPr>
        <p:spPr>
          <a:xfrm>
            <a:off x="2357627" y="6258733"/>
            <a:ext cx="460248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0"/>
          <p:cNvSpPr/>
          <p:nvPr/>
        </p:nvSpPr>
        <p:spPr>
          <a:xfrm>
            <a:off x="2357627" y="6258733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1"/>
          <p:cNvSpPr/>
          <p:nvPr/>
        </p:nvSpPr>
        <p:spPr>
          <a:xfrm>
            <a:off x="2436876" y="5181265"/>
            <a:ext cx="286512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2"/>
          <p:cNvSpPr/>
          <p:nvPr/>
        </p:nvSpPr>
        <p:spPr>
          <a:xfrm>
            <a:off x="2436876" y="5181265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3"/>
          <p:cNvSpPr txBox="1"/>
          <p:nvPr/>
        </p:nvSpPr>
        <p:spPr>
          <a:xfrm>
            <a:off x="2433192" y="5144434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6" name="object 14"/>
          <p:cNvSpPr/>
          <p:nvPr/>
        </p:nvSpPr>
        <p:spPr>
          <a:xfrm>
            <a:off x="2551938" y="5726095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5"/>
          <p:cNvSpPr/>
          <p:nvPr/>
        </p:nvSpPr>
        <p:spPr>
          <a:xfrm>
            <a:off x="1142238" y="6008034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6"/>
          <p:cNvSpPr/>
          <p:nvPr/>
        </p:nvSpPr>
        <p:spPr>
          <a:xfrm>
            <a:off x="3744467" y="5181265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7"/>
          <p:cNvSpPr/>
          <p:nvPr/>
        </p:nvSpPr>
        <p:spPr>
          <a:xfrm>
            <a:off x="3744467" y="5181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8"/>
          <p:cNvSpPr txBox="1"/>
          <p:nvPr/>
        </p:nvSpPr>
        <p:spPr>
          <a:xfrm>
            <a:off x="3733800" y="5134147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19"/>
          <p:cNvSpPr/>
          <p:nvPr/>
        </p:nvSpPr>
        <p:spPr>
          <a:xfrm>
            <a:off x="3851909" y="57245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0"/>
          <p:cNvSpPr/>
          <p:nvPr/>
        </p:nvSpPr>
        <p:spPr>
          <a:xfrm>
            <a:off x="1019555" y="5181265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1"/>
          <p:cNvSpPr/>
          <p:nvPr/>
        </p:nvSpPr>
        <p:spPr>
          <a:xfrm>
            <a:off x="1019555" y="5181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2"/>
          <p:cNvSpPr/>
          <p:nvPr/>
        </p:nvSpPr>
        <p:spPr>
          <a:xfrm>
            <a:off x="1114805" y="57245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/>
          <p:cNvSpPr txBox="1"/>
          <p:nvPr/>
        </p:nvSpPr>
        <p:spPr>
          <a:xfrm>
            <a:off x="1011326" y="5144434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24"/>
          <p:cNvSpPr/>
          <p:nvPr/>
        </p:nvSpPr>
        <p:spPr>
          <a:xfrm>
            <a:off x="676655" y="4083984"/>
            <a:ext cx="288036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5"/>
          <p:cNvSpPr/>
          <p:nvPr/>
        </p:nvSpPr>
        <p:spPr>
          <a:xfrm>
            <a:off x="676655" y="40839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6"/>
          <p:cNvSpPr txBox="1"/>
          <p:nvPr/>
        </p:nvSpPr>
        <p:spPr>
          <a:xfrm>
            <a:off x="1383538" y="3534836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27"/>
          <p:cNvSpPr/>
          <p:nvPr/>
        </p:nvSpPr>
        <p:spPr>
          <a:xfrm>
            <a:off x="1397508" y="4068745"/>
            <a:ext cx="288035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/>
          <p:cNvSpPr/>
          <p:nvPr/>
        </p:nvSpPr>
        <p:spPr>
          <a:xfrm>
            <a:off x="1397508" y="406874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9"/>
          <p:cNvSpPr txBox="1"/>
          <p:nvPr/>
        </p:nvSpPr>
        <p:spPr>
          <a:xfrm>
            <a:off x="644347" y="3524499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2" name="object 30"/>
          <p:cNvSpPr/>
          <p:nvPr/>
        </p:nvSpPr>
        <p:spPr>
          <a:xfrm>
            <a:off x="2277617" y="4922946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/>
          <p:cNvSpPr/>
          <p:nvPr/>
        </p:nvSpPr>
        <p:spPr>
          <a:xfrm>
            <a:off x="2216657" y="466081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/>
          <p:cNvSpPr/>
          <p:nvPr/>
        </p:nvSpPr>
        <p:spPr>
          <a:xfrm>
            <a:off x="2916173" y="464710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3"/>
          <p:cNvSpPr/>
          <p:nvPr/>
        </p:nvSpPr>
        <p:spPr>
          <a:xfrm>
            <a:off x="2110739" y="4082460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4"/>
          <p:cNvSpPr/>
          <p:nvPr/>
        </p:nvSpPr>
        <p:spPr>
          <a:xfrm>
            <a:off x="2110739" y="408246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/>
          <p:cNvSpPr txBox="1"/>
          <p:nvPr/>
        </p:nvSpPr>
        <p:spPr>
          <a:xfrm>
            <a:off x="2815717" y="3532678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8" name="object 36"/>
          <p:cNvSpPr/>
          <p:nvPr/>
        </p:nvSpPr>
        <p:spPr>
          <a:xfrm>
            <a:off x="2830067" y="4067221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7"/>
          <p:cNvSpPr/>
          <p:nvPr/>
        </p:nvSpPr>
        <p:spPr>
          <a:xfrm>
            <a:off x="2830067" y="406722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8"/>
          <p:cNvSpPr txBox="1"/>
          <p:nvPr/>
        </p:nvSpPr>
        <p:spPr>
          <a:xfrm>
            <a:off x="2097658" y="3524169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1" name="object 39"/>
          <p:cNvSpPr/>
          <p:nvPr/>
        </p:nvSpPr>
        <p:spPr>
          <a:xfrm>
            <a:off x="3571494" y="49198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0"/>
          <p:cNvSpPr/>
          <p:nvPr/>
        </p:nvSpPr>
        <p:spPr>
          <a:xfrm>
            <a:off x="3512058" y="46577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1"/>
          <p:cNvSpPr/>
          <p:nvPr/>
        </p:nvSpPr>
        <p:spPr>
          <a:xfrm>
            <a:off x="4211573" y="464405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2"/>
          <p:cNvSpPr/>
          <p:nvPr/>
        </p:nvSpPr>
        <p:spPr>
          <a:xfrm>
            <a:off x="3404615" y="4079413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3"/>
          <p:cNvSpPr/>
          <p:nvPr/>
        </p:nvSpPr>
        <p:spPr>
          <a:xfrm>
            <a:off x="3404615" y="407941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4"/>
          <p:cNvSpPr txBox="1"/>
          <p:nvPr/>
        </p:nvSpPr>
        <p:spPr>
          <a:xfrm>
            <a:off x="4113021" y="3529325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45"/>
          <p:cNvSpPr/>
          <p:nvPr/>
        </p:nvSpPr>
        <p:spPr>
          <a:xfrm>
            <a:off x="4123944" y="4064172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6"/>
          <p:cNvSpPr/>
          <p:nvPr/>
        </p:nvSpPr>
        <p:spPr>
          <a:xfrm>
            <a:off x="4123944" y="406417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7"/>
          <p:cNvSpPr txBox="1"/>
          <p:nvPr/>
        </p:nvSpPr>
        <p:spPr>
          <a:xfrm>
            <a:off x="3449701" y="3518707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0" name="object 48"/>
          <p:cNvSpPr/>
          <p:nvPr/>
        </p:nvSpPr>
        <p:spPr>
          <a:xfrm>
            <a:off x="6916673" y="4887895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9"/>
          <p:cNvSpPr/>
          <p:nvPr/>
        </p:nvSpPr>
        <p:spPr>
          <a:xfrm>
            <a:off x="8210550" y="488484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0"/>
          <p:cNvSpPr/>
          <p:nvPr/>
        </p:nvSpPr>
        <p:spPr>
          <a:xfrm>
            <a:off x="5162550" y="489399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1"/>
          <p:cNvSpPr/>
          <p:nvPr/>
        </p:nvSpPr>
        <p:spPr>
          <a:xfrm>
            <a:off x="5482590" y="488941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2"/>
          <p:cNvSpPr/>
          <p:nvPr/>
        </p:nvSpPr>
        <p:spPr>
          <a:xfrm>
            <a:off x="5103114" y="463186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53"/>
          <p:cNvSpPr/>
          <p:nvPr/>
        </p:nvSpPr>
        <p:spPr>
          <a:xfrm>
            <a:off x="5802629" y="46181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54"/>
          <p:cNvSpPr/>
          <p:nvPr/>
        </p:nvSpPr>
        <p:spPr>
          <a:xfrm>
            <a:off x="6676643" y="6228253"/>
            <a:ext cx="461772" cy="605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/>
          <p:cNvSpPr/>
          <p:nvPr/>
        </p:nvSpPr>
        <p:spPr>
          <a:xfrm>
            <a:off x="6676643" y="6228253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6"/>
          <p:cNvSpPr/>
          <p:nvPr/>
        </p:nvSpPr>
        <p:spPr>
          <a:xfrm>
            <a:off x="6755892" y="5149260"/>
            <a:ext cx="288035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7"/>
          <p:cNvSpPr/>
          <p:nvPr/>
        </p:nvSpPr>
        <p:spPr>
          <a:xfrm>
            <a:off x="6755892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8"/>
          <p:cNvSpPr txBox="1"/>
          <p:nvPr/>
        </p:nvSpPr>
        <p:spPr>
          <a:xfrm>
            <a:off x="6751955" y="5113066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1" name="object 59"/>
          <p:cNvSpPr/>
          <p:nvPr/>
        </p:nvSpPr>
        <p:spPr>
          <a:xfrm>
            <a:off x="6870954" y="569409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/>
          <p:cNvSpPr/>
          <p:nvPr/>
        </p:nvSpPr>
        <p:spPr>
          <a:xfrm>
            <a:off x="5462778" y="5976030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61"/>
          <p:cNvSpPr/>
          <p:nvPr/>
        </p:nvSpPr>
        <p:spPr>
          <a:xfrm>
            <a:off x="8065007" y="5149260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62"/>
          <p:cNvSpPr/>
          <p:nvPr/>
        </p:nvSpPr>
        <p:spPr>
          <a:xfrm>
            <a:off x="8065007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/>
          <p:cNvSpPr txBox="1"/>
          <p:nvPr/>
        </p:nvSpPr>
        <p:spPr>
          <a:xfrm>
            <a:off x="8052561" y="5102474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6" name="object 64"/>
          <p:cNvSpPr/>
          <p:nvPr/>
        </p:nvSpPr>
        <p:spPr>
          <a:xfrm>
            <a:off x="8170926" y="569256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5"/>
          <p:cNvSpPr/>
          <p:nvPr/>
        </p:nvSpPr>
        <p:spPr>
          <a:xfrm>
            <a:off x="5338571" y="5149260"/>
            <a:ext cx="288036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66"/>
          <p:cNvSpPr/>
          <p:nvPr/>
        </p:nvSpPr>
        <p:spPr>
          <a:xfrm>
            <a:off x="5338571" y="514926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7"/>
          <p:cNvSpPr/>
          <p:nvPr/>
        </p:nvSpPr>
        <p:spPr>
          <a:xfrm>
            <a:off x="5433821" y="569256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68"/>
          <p:cNvSpPr txBox="1"/>
          <p:nvPr/>
        </p:nvSpPr>
        <p:spPr>
          <a:xfrm>
            <a:off x="5328158" y="511306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1" name="object 69"/>
          <p:cNvSpPr/>
          <p:nvPr/>
        </p:nvSpPr>
        <p:spPr>
          <a:xfrm>
            <a:off x="4997196" y="4053504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70"/>
          <p:cNvSpPr/>
          <p:nvPr/>
        </p:nvSpPr>
        <p:spPr>
          <a:xfrm>
            <a:off x="4997196" y="405350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1"/>
          <p:cNvSpPr txBox="1"/>
          <p:nvPr/>
        </p:nvSpPr>
        <p:spPr>
          <a:xfrm>
            <a:off x="5700395" y="3503721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4" name="object 72"/>
          <p:cNvSpPr/>
          <p:nvPr/>
        </p:nvSpPr>
        <p:spPr>
          <a:xfrm>
            <a:off x="5716523" y="4038265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73"/>
          <p:cNvSpPr/>
          <p:nvPr/>
        </p:nvSpPr>
        <p:spPr>
          <a:xfrm>
            <a:off x="5716523" y="40382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74"/>
          <p:cNvSpPr txBox="1"/>
          <p:nvPr/>
        </p:nvSpPr>
        <p:spPr>
          <a:xfrm>
            <a:off x="4961254" y="3493689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7" name="object 75"/>
          <p:cNvSpPr/>
          <p:nvPr/>
        </p:nvSpPr>
        <p:spPr>
          <a:xfrm>
            <a:off x="6596633" y="4892466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76"/>
          <p:cNvSpPr/>
          <p:nvPr/>
        </p:nvSpPr>
        <p:spPr>
          <a:xfrm>
            <a:off x="6537197" y="463033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77"/>
          <p:cNvSpPr/>
          <p:nvPr/>
        </p:nvSpPr>
        <p:spPr>
          <a:xfrm>
            <a:off x="7236714" y="46150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78"/>
          <p:cNvSpPr/>
          <p:nvPr/>
        </p:nvSpPr>
        <p:spPr>
          <a:xfrm>
            <a:off x="6429755" y="4050457"/>
            <a:ext cx="288035" cy="5410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79"/>
          <p:cNvSpPr/>
          <p:nvPr/>
        </p:nvSpPr>
        <p:spPr>
          <a:xfrm>
            <a:off x="6429755" y="405045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80"/>
          <p:cNvSpPr txBox="1"/>
          <p:nvPr/>
        </p:nvSpPr>
        <p:spPr>
          <a:xfrm>
            <a:off x="7134097" y="3501563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3" name="object 81"/>
          <p:cNvSpPr/>
          <p:nvPr/>
        </p:nvSpPr>
        <p:spPr>
          <a:xfrm>
            <a:off x="7149083" y="4035216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2"/>
          <p:cNvSpPr/>
          <p:nvPr/>
        </p:nvSpPr>
        <p:spPr>
          <a:xfrm>
            <a:off x="7149083" y="403521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3"/>
          <p:cNvSpPr txBox="1"/>
          <p:nvPr/>
        </p:nvSpPr>
        <p:spPr>
          <a:xfrm>
            <a:off x="6416294" y="3492800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6" name="object 84"/>
          <p:cNvSpPr/>
          <p:nvPr/>
        </p:nvSpPr>
        <p:spPr>
          <a:xfrm>
            <a:off x="7890509" y="4889419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5"/>
          <p:cNvSpPr/>
          <p:nvPr/>
        </p:nvSpPr>
        <p:spPr>
          <a:xfrm>
            <a:off x="7831073" y="462729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86"/>
          <p:cNvSpPr/>
          <p:nvPr/>
        </p:nvSpPr>
        <p:spPr>
          <a:xfrm>
            <a:off x="8530590" y="461205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87"/>
          <p:cNvSpPr/>
          <p:nvPr/>
        </p:nvSpPr>
        <p:spPr>
          <a:xfrm>
            <a:off x="7723631" y="404740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88"/>
          <p:cNvSpPr/>
          <p:nvPr/>
        </p:nvSpPr>
        <p:spPr>
          <a:xfrm>
            <a:off x="7723631" y="404740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89"/>
          <p:cNvSpPr txBox="1"/>
          <p:nvPr/>
        </p:nvSpPr>
        <p:spPr>
          <a:xfrm>
            <a:off x="8430132" y="3498515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2" name="object 90"/>
          <p:cNvSpPr/>
          <p:nvPr/>
        </p:nvSpPr>
        <p:spPr>
          <a:xfrm>
            <a:off x="8444483" y="403216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91"/>
          <p:cNvSpPr/>
          <p:nvPr/>
        </p:nvSpPr>
        <p:spPr>
          <a:xfrm>
            <a:off x="8444483" y="403216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92"/>
          <p:cNvSpPr txBox="1"/>
          <p:nvPr/>
        </p:nvSpPr>
        <p:spPr>
          <a:xfrm>
            <a:off x="7766557" y="3487592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5" name="object 93"/>
          <p:cNvSpPr/>
          <p:nvPr/>
        </p:nvSpPr>
        <p:spPr>
          <a:xfrm>
            <a:off x="4447032" y="1225030"/>
            <a:ext cx="461772" cy="6065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94"/>
          <p:cNvSpPr txBox="1"/>
          <p:nvPr/>
        </p:nvSpPr>
        <p:spPr>
          <a:xfrm>
            <a:off x="4447032" y="1225030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7" name="object 95"/>
          <p:cNvSpPr/>
          <p:nvPr/>
        </p:nvSpPr>
        <p:spPr>
          <a:xfrm>
            <a:off x="910056" y="2669585"/>
            <a:ext cx="5593080" cy="954405"/>
          </a:xfrm>
          <a:custGeom>
            <a:avLst/>
            <a:gdLst/>
            <a:ahLst/>
            <a:cxnLst/>
            <a:rect l="l" t="t" r="r" b="b"/>
            <a:pathLst>
              <a:path w="5593080" h="954404">
                <a:moveTo>
                  <a:pt x="5515293" y="25041"/>
                </a:moveTo>
                <a:lnTo>
                  <a:pt x="0" y="929131"/>
                </a:lnTo>
                <a:lnTo>
                  <a:pt x="4114" y="954277"/>
                </a:lnTo>
                <a:lnTo>
                  <a:pt x="5519412" y="50178"/>
                </a:lnTo>
                <a:lnTo>
                  <a:pt x="5515293" y="25041"/>
                </a:lnTo>
                <a:close/>
              </a:path>
              <a:path w="5593080" h="954404">
                <a:moveTo>
                  <a:pt x="5585118" y="22987"/>
                </a:moveTo>
                <a:lnTo>
                  <a:pt x="5527827" y="22987"/>
                </a:lnTo>
                <a:lnTo>
                  <a:pt x="5531891" y="48133"/>
                </a:lnTo>
                <a:lnTo>
                  <a:pt x="5519412" y="50178"/>
                </a:lnTo>
                <a:lnTo>
                  <a:pt x="5523509" y="75184"/>
                </a:lnTo>
                <a:lnTo>
                  <a:pt x="5592470" y="25273"/>
                </a:lnTo>
                <a:lnTo>
                  <a:pt x="5585118" y="22987"/>
                </a:lnTo>
                <a:close/>
              </a:path>
              <a:path w="5593080" h="954404">
                <a:moveTo>
                  <a:pt x="5527827" y="22987"/>
                </a:moveTo>
                <a:lnTo>
                  <a:pt x="5515293" y="25041"/>
                </a:lnTo>
                <a:lnTo>
                  <a:pt x="5519412" y="50178"/>
                </a:lnTo>
                <a:lnTo>
                  <a:pt x="5531891" y="48133"/>
                </a:lnTo>
                <a:lnTo>
                  <a:pt x="5527827" y="22987"/>
                </a:lnTo>
                <a:close/>
              </a:path>
              <a:path w="5593080" h="954404">
                <a:moveTo>
                  <a:pt x="5511190" y="0"/>
                </a:moveTo>
                <a:lnTo>
                  <a:pt x="5515293" y="25041"/>
                </a:lnTo>
                <a:lnTo>
                  <a:pt x="5527827" y="22987"/>
                </a:lnTo>
                <a:lnTo>
                  <a:pt x="5585118" y="22987"/>
                </a:lnTo>
                <a:lnTo>
                  <a:pt x="5511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96"/>
          <p:cNvSpPr/>
          <p:nvPr/>
        </p:nvSpPr>
        <p:spPr>
          <a:xfrm>
            <a:off x="6677406" y="2635423"/>
            <a:ext cx="1064260" cy="76200"/>
          </a:xfrm>
          <a:custGeom>
            <a:avLst/>
            <a:gdLst/>
            <a:ahLst/>
            <a:cxnLst/>
            <a:rect l="l" t="t" r="r" b="b"/>
            <a:pathLst>
              <a:path w="1064259" h="76200">
                <a:moveTo>
                  <a:pt x="987933" y="0"/>
                </a:moveTo>
                <a:lnTo>
                  <a:pt x="987933" y="76200"/>
                </a:lnTo>
                <a:lnTo>
                  <a:pt x="1038733" y="50800"/>
                </a:lnTo>
                <a:lnTo>
                  <a:pt x="1000633" y="50800"/>
                </a:lnTo>
                <a:lnTo>
                  <a:pt x="1000633" y="25400"/>
                </a:lnTo>
                <a:lnTo>
                  <a:pt x="1038733" y="25400"/>
                </a:lnTo>
                <a:lnTo>
                  <a:pt x="987933" y="0"/>
                </a:lnTo>
                <a:close/>
              </a:path>
              <a:path w="1064259" h="76200">
                <a:moveTo>
                  <a:pt x="98793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87933" y="50800"/>
                </a:lnTo>
                <a:lnTo>
                  <a:pt x="987933" y="25400"/>
                </a:lnTo>
                <a:close/>
              </a:path>
              <a:path w="1064259" h="76200">
                <a:moveTo>
                  <a:pt x="1038733" y="25400"/>
                </a:moveTo>
                <a:lnTo>
                  <a:pt x="1000633" y="25400"/>
                </a:lnTo>
                <a:lnTo>
                  <a:pt x="1000633" y="50800"/>
                </a:lnTo>
                <a:lnTo>
                  <a:pt x="1038733" y="50800"/>
                </a:lnTo>
                <a:lnTo>
                  <a:pt x="1064133" y="38100"/>
                </a:lnTo>
                <a:lnTo>
                  <a:pt x="103873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97"/>
          <p:cNvSpPr/>
          <p:nvPr/>
        </p:nvSpPr>
        <p:spPr>
          <a:xfrm>
            <a:off x="6496558" y="2597830"/>
            <a:ext cx="192532" cy="1925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98"/>
          <p:cNvSpPr/>
          <p:nvPr/>
        </p:nvSpPr>
        <p:spPr>
          <a:xfrm>
            <a:off x="6558533" y="2784775"/>
            <a:ext cx="76200" cy="900430"/>
          </a:xfrm>
          <a:custGeom>
            <a:avLst/>
            <a:gdLst/>
            <a:ahLst/>
            <a:cxnLst/>
            <a:rect l="l" t="t" r="r" b="b"/>
            <a:pathLst>
              <a:path w="76200" h="900429">
                <a:moveTo>
                  <a:pt x="50800" y="63500"/>
                </a:moveTo>
                <a:lnTo>
                  <a:pt x="25400" y="63500"/>
                </a:lnTo>
                <a:lnTo>
                  <a:pt x="25400" y="900049"/>
                </a:lnTo>
                <a:lnTo>
                  <a:pt x="50800" y="900049"/>
                </a:lnTo>
                <a:lnTo>
                  <a:pt x="50800" y="63500"/>
                </a:lnTo>
                <a:close/>
              </a:path>
              <a:path w="76200" h="90042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042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99"/>
          <p:cNvSpPr/>
          <p:nvPr/>
        </p:nvSpPr>
        <p:spPr>
          <a:xfrm>
            <a:off x="7746492" y="2512741"/>
            <a:ext cx="298703" cy="3093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00"/>
          <p:cNvSpPr/>
          <p:nvPr/>
        </p:nvSpPr>
        <p:spPr>
          <a:xfrm>
            <a:off x="7746492" y="2512741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4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01"/>
          <p:cNvSpPr/>
          <p:nvPr/>
        </p:nvSpPr>
        <p:spPr>
          <a:xfrm>
            <a:off x="7800593" y="25714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02"/>
          <p:cNvSpPr/>
          <p:nvPr/>
        </p:nvSpPr>
        <p:spPr>
          <a:xfrm>
            <a:off x="7804404" y="257674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03"/>
          <p:cNvSpPr/>
          <p:nvPr/>
        </p:nvSpPr>
        <p:spPr>
          <a:xfrm>
            <a:off x="7869173" y="2822875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04"/>
          <p:cNvSpPr/>
          <p:nvPr/>
        </p:nvSpPr>
        <p:spPr>
          <a:xfrm flipH="1">
            <a:off x="7892032" y="1502073"/>
            <a:ext cx="45719" cy="1011429"/>
          </a:xfrm>
          <a:custGeom>
            <a:avLst/>
            <a:gdLst/>
            <a:ahLst/>
            <a:cxnLst/>
            <a:rect l="l" t="t" r="r" b="b"/>
            <a:pathLst>
              <a:path h="1264920">
                <a:moveTo>
                  <a:pt x="0" y="126466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05"/>
          <p:cNvSpPr/>
          <p:nvPr/>
        </p:nvSpPr>
        <p:spPr>
          <a:xfrm>
            <a:off x="4937759" y="1496445"/>
            <a:ext cx="2952750" cy="76200"/>
          </a:xfrm>
          <a:custGeom>
            <a:avLst/>
            <a:gdLst/>
            <a:ahLst/>
            <a:cxnLst/>
            <a:rect l="l" t="t" r="r" b="b"/>
            <a:pathLst>
              <a:path w="29527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5275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2952750" h="76200">
                <a:moveTo>
                  <a:pt x="295275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952750" y="50800"/>
                </a:lnTo>
                <a:lnTo>
                  <a:pt x="295275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06"/>
          <p:cNvSpPr/>
          <p:nvPr/>
        </p:nvSpPr>
        <p:spPr>
          <a:xfrm>
            <a:off x="3410711" y="2521885"/>
            <a:ext cx="297179" cy="3093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07"/>
          <p:cNvSpPr/>
          <p:nvPr/>
        </p:nvSpPr>
        <p:spPr>
          <a:xfrm>
            <a:off x="3410711" y="2521885"/>
            <a:ext cx="297180" cy="309880"/>
          </a:xfrm>
          <a:custGeom>
            <a:avLst/>
            <a:gdLst/>
            <a:ahLst/>
            <a:cxnLst/>
            <a:rect l="l" t="t" r="r" b="b"/>
            <a:pathLst>
              <a:path w="297179" h="309880">
                <a:moveTo>
                  <a:pt x="0" y="309372"/>
                </a:moveTo>
                <a:lnTo>
                  <a:pt x="297179" y="309372"/>
                </a:lnTo>
                <a:lnTo>
                  <a:pt x="29717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08"/>
          <p:cNvSpPr/>
          <p:nvPr/>
        </p:nvSpPr>
        <p:spPr>
          <a:xfrm>
            <a:off x="3464814" y="2582082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09"/>
          <p:cNvSpPr/>
          <p:nvPr/>
        </p:nvSpPr>
        <p:spPr>
          <a:xfrm>
            <a:off x="3468115" y="2586654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4023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10"/>
          <p:cNvSpPr/>
          <p:nvPr/>
        </p:nvSpPr>
        <p:spPr>
          <a:xfrm>
            <a:off x="2156205" y="2570398"/>
            <a:ext cx="192531" cy="1925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11"/>
          <p:cNvSpPr/>
          <p:nvPr/>
        </p:nvSpPr>
        <p:spPr>
          <a:xfrm>
            <a:off x="806272" y="2731435"/>
            <a:ext cx="1383665" cy="879475"/>
          </a:xfrm>
          <a:custGeom>
            <a:avLst/>
            <a:gdLst/>
            <a:ahLst/>
            <a:cxnLst/>
            <a:rect l="l" t="t" r="r" b="b"/>
            <a:pathLst>
              <a:path w="1383664" h="879475">
                <a:moveTo>
                  <a:pt x="1311813" y="29939"/>
                </a:moveTo>
                <a:lnTo>
                  <a:pt x="0" y="857757"/>
                </a:lnTo>
                <a:lnTo>
                  <a:pt x="13563" y="879220"/>
                </a:lnTo>
                <a:lnTo>
                  <a:pt x="1325366" y="51345"/>
                </a:lnTo>
                <a:lnTo>
                  <a:pt x="1311813" y="29939"/>
                </a:lnTo>
                <a:close/>
              </a:path>
              <a:path w="1383664" h="879475">
                <a:moveTo>
                  <a:pt x="1369107" y="23113"/>
                </a:moveTo>
                <a:lnTo>
                  <a:pt x="1322628" y="23113"/>
                </a:lnTo>
                <a:lnTo>
                  <a:pt x="1336090" y="44576"/>
                </a:lnTo>
                <a:lnTo>
                  <a:pt x="1325366" y="51345"/>
                </a:lnTo>
                <a:lnTo>
                  <a:pt x="1339011" y="72898"/>
                </a:lnTo>
                <a:lnTo>
                  <a:pt x="1369107" y="23113"/>
                </a:lnTo>
                <a:close/>
              </a:path>
              <a:path w="1383664" h="879475">
                <a:moveTo>
                  <a:pt x="1322628" y="23113"/>
                </a:moveTo>
                <a:lnTo>
                  <a:pt x="1311813" y="29939"/>
                </a:lnTo>
                <a:lnTo>
                  <a:pt x="1325366" y="51345"/>
                </a:lnTo>
                <a:lnTo>
                  <a:pt x="1336090" y="44576"/>
                </a:lnTo>
                <a:lnTo>
                  <a:pt x="1322628" y="23113"/>
                </a:lnTo>
                <a:close/>
              </a:path>
              <a:path w="1383664" h="879475">
                <a:moveTo>
                  <a:pt x="1383080" y="0"/>
                </a:moveTo>
                <a:lnTo>
                  <a:pt x="1298244" y="8509"/>
                </a:lnTo>
                <a:lnTo>
                  <a:pt x="1311813" y="29939"/>
                </a:lnTo>
                <a:lnTo>
                  <a:pt x="1322628" y="23113"/>
                </a:lnTo>
                <a:lnTo>
                  <a:pt x="1369107" y="23113"/>
                </a:lnTo>
                <a:lnTo>
                  <a:pt x="1383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12"/>
          <p:cNvSpPr/>
          <p:nvPr/>
        </p:nvSpPr>
        <p:spPr>
          <a:xfrm>
            <a:off x="2227326" y="2774107"/>
            <a:ext cx="76200" cy="871219"/>
          </a:xfrm>
          <a:custGeom>
            <a:avLst/>
            <a:gdLst/>
            <a:ahLst/>
            <a:cxnLst/>
            <a:rect l="l" t="t" r="r" b="b"/>
            <a:pathLst>
              <a:path w="76200" h="871220">
                <a:moveTo>
                  <a:pt x="50800" y="63500"/>
                </a:moveTo>
                <a:lnTo>
                  <a:pt x="25400" y="63500"/>
                </a:lnTo>
                <a:lnTo>
                  <a:pt x="25400" y="871092"/>
                </a:lnTo>
                <a:lnTo>
                  <a:pt x="50800" y="871092"/>
                </a:lnTo>
                <a:lnTo>
                  <a:pt x="50800" y="63500"/>
                </a:lnTo>
                <a:close/>
              </a:path>
              <a:path w="76200" h="87122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122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13"/>
          <p:cNvSpPr/>
          <p:nvPr/>
        </p:nvSpPr>
        <p:spPr>
          <a:xfrm>
            <a:off x="2404110" y="2624754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0" y="0"/>
                </a:moveTo>
                <a:lnTo>
                  <a:pt x="930020" y="76200"/>
                </a:lnTo>
                <a:lnTo>
                  <a:pt x="980820" y="50800"/>
                </a:lnTo>
                <a:lnTo>
                  <a:pt x="942720" y="50800"/>
                </a:lnTo>
                <a:lnTo>
                  <a:pt x="942720" y="25400"/>
                </a:lnTo>
                <a:lnTo>
                  <a:pt x="980820" y="25400"/>
                </a:lnTo>
                <a:lnTo>
                  <a:pt x="930020" y="0"/>
                </a:lnTo>
                <a:close/>
              </a:path>
              <a:path w="1006475" h="76200">
                <a:moveTo>
                  <a:pt x="93002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0" y="50800"/>
                </a:lnTo>
                <a:lnTo>
                  <a:pt x="930020" y="25400"/>
                </a:lnTo>
                <a:close/>
              </a:path>
              <a:path w="1006475" h="76200">
                <a:moveTo>
                  <a:pt x="980820" y="25400"/>
                </a:moveTo>
                <a:lnTo>
                  <a:pt x="942720" y="25400"/>
                </a:lnTo>
                <a:lnTo>
                  <a:pt x="942720" y="50800"/>
                </a:lnTo>
                <a:lnTo>
                  <a:pt x="980820" y="50800"/>
                </a:lnTo>
                <a:lnTo>
                  <a:pt x="1006220" y="38100"/>
                </a:lnTo>
                <a:lnTo>
                  <a:pt x="98082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14"/>
          <p:cNvSpPr/>
          <p:nvPr/>
        </p:nvSpPr>
        <p:spPr>
          <a:xfrm>
            <a:off x="3527297" y="2809158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15"/>
          <p:cNvSpPr/>
          <p:nvPr/>
        </p:nvSpPr>
        <p:spPr>
          <a:xfrm>
            <a:off x="3504439" y="1547793"/>
            <a:ext cx="45719" cy="974981"/>
          </a:xfrm>
          <a:custGeom>
            <a:avLst/>
            <a:gdLst/>
            <a:ahLst/>
            <a:cxnLst/>
            <a:rect l="l" t="t" r="r" b="b"/>
            <a:pathLst>
              <a:path h="1290955">
                <a:moveTo>
                  <a:pt x="0" y="129070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16"/>
          <p:cNvSpPr/>
          <p:nvPr/>
        </p:nvSpPr>
        <p:spPr>
          <a:xfrm>
            <a:off x="3500655" y="1496445"/>
            <a:ext cx="891540" cy="76200"/>
          </a:xfrm>
          <a:custGeom>
            <a:avLst/>
            <a:gdLst/>
            <a:ahLst/>
            <a:cxnLst/>
            <a:rect l="l" t="t" r="r" b="b"/>
            <a:pathLst>
              <a:path w="891539" h="76200">
                <a:moveTo>
                  <a:pt x="815086" y="0"/>
                </a:moveTo>
                <a:lnTo>
                  <a:pt x="815086" y="76200"/>
                </a:lnTo>
                <a:lnTo>
                  <a:pt x="865886" y="50800"/>
                </a:lnTo>
                <a:lnTo>
                  <a:pt x="827786" y="50800"/>
                </a:lnTo>
                <a:lnTo>
                  <a:pt x="827786" y="25400"/>
                </a:lnTo>
                <a:lnTo>
                  <a:pt x="865886" y="25400"/>
                </a:lnTo>
                <a:lnTo>
                  <a:pt x="815086" y="0"/>
                </a:lnTo>
                <a:close/>
              </a:path>
              <a:path w="891539" h="76200">
                <a:moveTo>
                  <a:pt x="815086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15086" y="50800"/>
                </a:lnTo>
                <a:lnTo>
                  <a:pt x="815086" y="25400"/>
                </a:lnTo>
                <a:close/>
              </a:path>
              <a:path w="891539" h="76200">
                <a:moveTo>
                  <a:pt x="865886" y="25400"/>
                </a:moveTo>
                <a:lnTo>
                  <a:pt x="827786" y="25400"/>
                </a:lnTo>
                <a:lnTo>
                  <a:pt x="827786" y="50800"/>
                </a:lnTo>
                <a:lnTo>
                  <a:pt x="865886" y="50800"/>
                </a:lnTo>
                <a:lnTo>
                  <a:pt x="891286" y="38100"/>
                </a:lnTo>
                <a:lnTo>
                  <a:pt x="865886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17"/>
          <p:cNvSpPr txBox="1"/>
          <p:nvPr/>
        </p:nvSpPr>
        <p:spPr>
          <a:xfrm>
            <a:off x="346532" y="1380028"/>
            <a:ext cx="1843405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6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600" spc="12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𝑞,1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600" spc="12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𝑞,2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0" name="object 119"/>
          <p:cNvSpPr txBox="1"/>
          <p:nvPr/>
        </p:nvSpPr>
        <p:spPr>
          <a:xfrm>
            <a:off x="427126" y="6260806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1" name="object 120"/>
          <p:cNvSpPr txBox="1"/>
          <p:nvPr/>
        </p:nvSpPr>
        <p:spPr>
          <a:xfrm>
            <a:off x="791362" y="6260806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2" name="object 121"/>
          <p:cNvSpPr txBox="1"/>
          <p:nvPr/>
        </p:nvSpPr>
        <p:spPr>
          <a:xfrm>
            <a:off x="6785609" y="6343712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3" name="object 122"/>
          <p:cNvSpPr txBox="1"/>
          <p:nvPr/>
        </p:nvSpPr>
        <p:spPr>
          <a:xfrm>
            <a:off x="2467101" y="6374801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4" name="object 123"/>
          <p:cNvSpPr txBox="1"/>
          <p:nvPr/>
        </p:nvSpPr>
        <p:spPr>
          <a:xfrm>
            <a:off x="3479419" y="6439047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 heads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5" name="object 118"/>
          <p:cNvSpPr txBox="1"/>
          <p:nvPr/>
        </p:nvSpPr>
        <p:spPr>
          <a:xfrm>
            <a:off x="4892039" y="913770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relevance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/>
          <p:cNvSpPr txBox="1"/>
          <p:nvPr/>
        </p:nvSpPr>
        <p:spPr>
          <a:xfrm>
            <a:off x="42966" y="988652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Multi-head</a:t>
            </a:r>
            <a:r>
              <a:rPr lang="en-US" sz="3200" b="1" i="1" u="sng" spc="-10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Self-attention</a:t>
            </a:r>
            <a:endParaRPr lang="en-US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4447032" y="922881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4447032" y="922881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1539366" y="2627221"/>
            <a:ext cx="5670550" cy="1011555"/>
          </a:xfrm>
          <a:custGeom>
            <a:avLst/>
            <a:gdLst/>
            <a:ahLst/>
            <a:cxnLst/>
            <a:rect l="l" t="t" r="r" b="b"/>
            <a:pathLst>
              <a:path w="5670550" h="1011554">
                <a:moveTo>
                  <a:pt x="5592826" y="25020"/>
                </a:moveTo>
                <a:lnTo>
                  <a:pt x="0" y="986281"/>
                </a:lnTo>
                <a:lnTo>
                  <a:pt x="4318" y="1011301"/>
                </a:lnTo>
                <a:lnTo>
                  <a:pt x="5597144" y="50039"/>
                </a:lnTo>
                <a:lnTo>
                  <a:pt x="5592826" y="25020"/>
                </a:lnTo>
                <a:close/>
              </a:path>
              <a:path w="5670550" h="1011554">
                <a:moveTo>
                  <a:pt x="5664158" y="22859"/>
                </a:moveTo>
                <a:lnTo>
                  <a:pt x="5605399" y="22859"/>
                </a:lnTo>
                <a:lnTo>
                  <a:pt x="5609717" y="47878"/>
                </a:lnTo>
                <a:lnTo>
                  <a:pt x="5597144" y="50039"/>
                </a:lnTo>
                <a:lnTo>
                  <a:pt x="5601462" y="75056"/>
                </a:lnTo>
                <a:lnTo>
                  <a:pt x="5670042" y="24637"/>
                </a:lnTo>
                <a:lnTo>
                  <a:pt x="5664158" y="22859"/>
                </a:lnTo>
                <a:close/>
              </a:path>
              <a:path w="5670550" h="1011554">
                <a:moveTo>
                  <a:pt x="5605399" y="22859"/>
                </a:moveTo>
                <a:lnTo>
                  <a:pt x="5592826" y="25020"/>
                </a:lnTo>
                <a:lnTo>
                  <a:pt x="5597144" y="50039"/>
                </a:lnTo>
                <a:lnTo>
                  <a:pt x="5609717" y="47878"/>
                </a:lnTo>
                <a:lnTo>
                  <a:pt x="5605399" y="22859"/>
                </a:lnTo>
                <a:close/>
              </a:path>
              <a:path w="5670550" h="1011554">
                <a:moveTo>
                  <a:pt x="5588508" y="0"/>
                </a:moveTo>
                <a:lnTo>
                  <a:pt x="5592826" y="25020"/>
                </a:lnTo>
                <a:lnTo>
                  <a:pt x="5605399" y="22859"/>
                </a:lnTo>
                <a:lnTo>
                  <a:pt x="5664158" y="22859"/>
                </a:lnTo>
                <a:lnTo>
                  <a:pt x="5588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7404354" y="2621378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1" y="0"/>
                </a:moveTo>
                <a:lnTo>
                  <a:pt x="930021" y="76200"/>
                </a:lnTo>
                <a:lnTo>
                  <a:pt x="980821" y="50800"/>
                </a:lnTo>
                <a:lnTo>
                  <a:pt x="942721" y="50800"/>
                </a:lnTo>
                <a:lnTo>
                  <a:pt x="942721" y="25400"/>
                </a:lnTo>
                <a:lnTo>
                  <a:pt x="980821" y="25400"/>
                </a:lnTo>
                <a:lnTo>
                  <a:pt x="930021" y="0"/>
                </a:lnTo>
                <a:close/>
              </a:path>
              <a:path w="1006475" h="76200">
                <a:moveTo>
                  <a:pt x="93002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1" y="50800"/>
                </a:lnTo>
                <a:lnTo>
                  <a:pt x="930021" y="25400"/>
                </a:lnTo>
                <a:close/>
              </a:path>
              <a:path w="1006475" h="76200">
                <a:moveTo>
                  <a:pt x="980821" y="25400"/>
                </a:moveTo>
                <a:lnTo>
                  <a:pt x="942721" y="25400"/>
                </a:lnTo>
                <a:lnTo>
                  <a:pt x="942721" y="50800"/>
                </a:lnTo>
                <a:lnTo>
                  <a:pt x="980821" y="50800"/>
                </a:lnTo>
                <a:lnTo>
                  <a:pt x="1006221" y="38100"/>
                </a:lnTo>
                <a:lnTo>
                  <a:pt x="98082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7202169" y="2554831"/>
            <a:ext cx="192531" cy="19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7265669" y="2741775"/>
            <a:ext cx="76200" cy="900430"/>
          </a:xfrm>
          <a:custGeom>
            <a:avLst/>
            <a:gdLst/>
            <a:ahLst/>
            <a:cxnLst/>
            <a:rect l="l" t="t" r="r" b="b"/>
            <a:pathLst>
              <a:path w="76200" h="900429">
                <a:moveTo>
                  <a:pt x="50800" y="63500"/>
                </a:moveTo>
                <a:lnTo>
                  <a:pt x="25400" y="63500"/>
                </a:lnTo>
                <a:lnTo>
                  <a:pt x="25400" y="900049"/>
                </a:lnTo>
                <a:lnTo>
                  <a:pt x="50800" y="900049"/>
                </a:lnTo>
                <a:lnTo>
                  <a:pt x="50800" y="63500"/>
                </a:lnTo>
                <a:close/>
              </a:path>
              <a:path w="76200" h="90042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042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8433816" y="2506316"/>
            <a:ext cx="298703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8433816" y="2506316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8487918" y="2566515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8491601" y="25717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4447032" y="1588868"/>
            <a:ext cx="46177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4447032" y="1588868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15"/>
          <p:cNvSpPr/>
          <p:nvPr/>
        </p:nvSpPr>
        <p:spPr>
          <a:xfrm>
            <a:off x="8556497" y="2817975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6"/>
                </a:lnTo>
                <a:lnTo>
                  <a:pt x="50800" y="872616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>
            <a:off x="8583930" y="1906622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25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4953761" y="1854806"/>
            <a:ext cx="3630295" cy="76200"/>
          </a:xfrm>
          <a:custGeom>
            <a:avLst/>
            <a:gdLst/>
            <a:ahLst/>
            <a:cxnLst/>
            <a:rect l="l" t="t" r="r" b="b"/>
            <a:pathLst>
              <a:path w="36302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630295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630295" h="76200">
                <a:moveTo>
                  <a:pt x="3630294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3630294" y="50800"/>
                </a:lnTo>
                <a:lnTo>
                  <a:pt x="3630294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4119371" y="2503269"/>
            <a:ext cx="298703" cy="309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4119371" y="250326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/>
          <p:nvPr/>
        </p:nvSpPr>
        <p:spPr>
          <a:xfrm>
            <a:off x="4174997" y="2563466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4177410" y="2568038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2889250" y="2553306"/>
            <a:ext cx="194056" cy="192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/>
          <p:nvPr/>
        </p:nvSpPr>
        <p:spPr>
          <a:xfrm>
            <a:off x="1540891" y="2712819"/>
            <a:ext cx="1383030" cy="879475"/>
          </a:xfrm>
          <a:custGeom>
            <a:avLst/>
            <a:gdLst/>
            <a:ahLst/>
            <a:cxnLst/>
            <a:rect l="l" t="t" r="r" b="b"/>
            <a:pathLst>
              <a:path w="1383030" h="879475">
                <a:moveTo>
                  <a:pt x="1311800" y="29915"/>
                </a:moveTo>
                <a:lnTo>
                  <a:pt x="0" y="857758"/>
                </a:lnTo>
                <a:lnTo>
                  <a:pt x="13462" y="879221"/>
                </a:lnTo>
                <a:lnTo>
                  <a:pt x="1325334" y="51333"/>
                </a:lnTo>
                <a:lnTo>
                  <a:pt x="1311800" y="29915"/>
                </a:lnTo>
                <a:close/>
              </a:path>
              <a:path w="1383030" h="879475">
                <a:moveTo>
                  <a:pt x="1369056" y="23113"/>
                </a:moveTo>
                <a:lnTo>
                  <a:pt x="1322578" y="23113"/>
                </a:lnTo>
                <a:lnTo>
                  <a:pt x="1336040" y="44577"/>
                </a:lnTo>
                <a:lnTo>
                  <a:pt x="1325334" y="51333"/>
                </a:lnTo>
                <a:lnTo>
                  <a:pt x="1338961" y="72898"/>
                </a:lnTo>
                <a:lnTo>
                  <a:pt x="1369056" y="23113"/>
                </a:lnTo>
                <a:close/>
              </a:path>
              <a:path w="1383030" h="879475">
                <a:moveTo>
                  <a:pt x="1322578" y="23113"/>
                </a:moveTo>
                <a:lnTo>
                  <a:pt x="1311800" y="29915"/>
                </a:lnTo>
                <a:lnTo>
                  <a:pt x="1325334" y="51333"/>
                </a:lnTo>
                <a:lnTo>
                  <a:pt x="1336040" y="44577"/>
                </a:lnTo>
                <a:lnTo>
                  <a:pt x="1322578" y="23113"/>
                </a:lnTo>
                <a:close/>
              </a:path>
              <a:path w="1383030" h="879475">
                <a:moveTo>
                  <a:pt x="1383030" y="0"/>
                </a:moveTo>
                <a:lnTo>
                  <a:pt x="1298194" y="8382"/>
                </a:lnTo>
                <a:lnTo>
                  <a:pt x="1311800" y="29915"/>
                </a:lnTo>
                <a:lnTo>
                  <a:pt x="1322578" y="23113"/>
                </a:lnTo>
                <a:lnTo>
                  <a:pt x="1369056" y="23113"/>
                </a:lnTo>
                <a:lnTo>
                  <a:pt x="138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/>
          <p:cNvSpPr/>
          <p:nvPr/>
        </p:nvSpPr>
        <p:spPr>
          <a:xfrm>
            <a:off x="2960370" y="2757015"/>
            <a:ext cx="76200" cy="871219"/>
          </a:xfrm>
          <a:custGeom>
            <a:avLst/>
            <a:gdLst/>
            <a:ahLst/>
            <a:cxnLst/>
            <a:rect l="l" t="t" r="r" b="b"/>
            <a:pathLst>
              <a:path w="76200" h="871220">
                <a:moveTo>
                  <a:pt x="50800" y="63500"/>
                </a:moveTo>
                <a:lnTo>
                  <a:pt x="25400" y="63500"/>
                </a:lnTo>
                <a:lnTo>
                  <a:pt x="25400" y="871092"/>
                </a:lnTo>
                <a:lnTo>
                  <a:pt x="50800" y="871092"/>
                </a:lnTo>
                <a:lnTo>
                  <a:pt x="50800" y="63500"/>
                </a:lnTo>
                <a:close/>
              </a:path>
              <a:path w="76200" h="87122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122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/>
          <p:nvPr/>
        </p:nvSpPr>
        <p:spPr>
          <a:xfrm>
            <a:off x="3114294" y="2607662"/>
            <a:ext cx="1006475" cy="76200"/>
          </a:xfrm>
          <a:custGeom>
            <a:avLst/>
            <a:gdLst/>
            <a:ahLst/>
            <a:cxnLst/>
            <a:rect l="l" t="t" r="r" b="b"/>
            <a:pathLst>
              <a:path w="1006475" h="76200">
                <a:moveTo>
                  <a:pt x="930020" y="0"/>
                </a:moveTo>
                <a:lnTo>
                  <a:pt x="930020" y="76200"/>
                </a:lnTo>
                <a:lnTo>
                  <a:pt x="980820" y="50800"/>
                </a:lnTo>
                <a:lnTo>
                  <a:pt x="942720" y="50800"/>
                </a:lnTo>
                <a:lnTo>
                  <a:pt x="942720" y="25400"/>
                </a:lnTo>
                <a:lnTo>
                  <a:pt x="980820" y="25400"/>
                </a:lnTo>
                <a:lnTo>
                  <a:pt x="930020" y="0"/>
                </a:lnTo>
                <a:close/>
              </a:path>
              <a:path w="1006475" h="76200">
                <a:moveTo>
                  <a:pt x="93002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930020" y="50800"/>
                </a:lnTo>
                <a:lnTo>
                  <a:pt x="930020" y="25400"/>
                </a:lnTo>
                <a:close/>
              </a:path>
              <a:path w="1006475" h="76200">
                <a:moveTo>
                  <a:pt x="980820" y="25400"/>
                </a:moveTo>
                <a:lnTo>
                  <a:pt x="942720" y="25400"/>
                </a:lnTo>
                <a:lnTo>
                  <a:pt x="942720" y="50800"/>
                </a:lnTo>
                <a:lnTo>
                  <a:pt x="980820" y="50800"/>
                </a:lnTo>
                <a:lnTo>
                  <a:pt x="1006220" y="38100"/>
                </a:lnTo>
                <a:lnTo>
                  <a:pt x="98082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/>
          <p:nvPr/>
        </p:nvSpPr>
        <p:spPr>
          <a:xfrm>
            <a:off x="4237482" y="2790543"/>
            <a:ext cx="76200" cy="873125"/>
          </a:xfrm>
          <a:custGeom>
            <a:avLst/>
            <a:gdLst/>
            <a:ahLst/>
            <a:cxnLst/>
            <a:rect l="l" t="t" r="r" b="b"/>
            <a:pathLst>
              <a:path w="76200" h="873125">
                <a:moveTo>
                  <a:pt x="50800" y="63500"/>
                </a:moveTo>
                <a:lnTo>
                  <a:pt x="25400" y="63500"/>
                </a:lnTo>
                <a:lnTo>
                  <a:pt x="25400" y="872617"/>
                </a:lnTo>
                <a:lnTo>
                  <a:pt x="50800" y="872617"/>
                </a:lnTo>
                <a:lnTo>
                  <a:pt x="50800" y="63500"/>
                </a:lnTo>
                <a:close/>
              </a:path>
              <a:path w="76200" h="873125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7312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/>
          <p:cNvSpPr/>
          <p:nvPr/>
        </p:nvSpPr>
        <p:spPr>
          <a:xfrm>
            <a:off x="4272534" y="1892906"/>
            <a:ext cx="0" cy="611505"/>
          </a:xfrm>
          <a:custGeom>
            <a:avLst/>
            <a:gdLst/>
            <a:ahLst/>
            <a:cxnLst/>
            <a:rect l="l" t="t" r="r" b="b"/>
            <a:pathLst>
              <a:path h="611505">
                <a:moveTo>
                  <a:pt x="0" y="61137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/>
          <p:cNvSpPr/>
          <p:nvPr/>
        </p:nvSpPr>
        <p:spPr>
          <a:xfrm>
            <a:off x="4249673" y="1868522"/>
            <a:ext cx="199516" cy="7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/>
          <p:cNvSpPr/>
          <p:nvPr/>
        </p:nvSpPr>
        <p:spPr>
          <a:xfrm>
            <a:off x="2597657" y="491042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/>
          <p:cNvSpPr/>
          <p:nvPr/>
        </p:nvSpPr>
        <p:spPr>
          <a:xfrm>
            <a:off x="3891534" y="490737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843533" y="491804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/>
          <p:nvPr/>
        </p:nvSpPr>
        <p:spPr>
          <a:xfrm>
            <a:off x="1163574" y="49119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/>
          <p:nvPr/>
        </p:nvSpPr>
        <p:spPr>
          <a:xfrm>
            <a:off x="784098" y="465439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/>
          <p:cNvSpPr/>
          <p:nvPr/>
        </p:nvSpPr>
        <p:spPr>
          <a:xfrm>
            <a:off x="1483613" y="464067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/>
          <p:cNvSpPr/>
          <p:nvPr/>
        </p:nvSpPr>
        <p:spPr>
          <a:xfrm>
            <a:off x="2357627" y="6250785"/>
            <a:ext cx="460248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/>
          <p:cNvSpPr/>
          <p:nvPr/>
        </p:nvSpPr>
        <p:spPr>
          <a:xfrm>
            <a:off x="2357627" y="6250785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/>
          <p:cNvSpPr/>
          <p:nvPr/>
        </p:nvSpPr>
        <p:spPr>
          <a:xfrm>
            <a:off x="2436876" y="5173317"/>
            <a:ext cx="286512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/>
          <p:cNvSpPr/>
          <p:nvPr/>
        </p:nvSpPr>
        <p:spPr>
          <a:xfrm>
            <a:off x="2436876" y="5173317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/>
          <p:cNvSpPr txBox="1"/>
          <p:nvPr/>
        </p:nvSpPr>
        <p:spPr>
          <a:xfrm>
            <a:off x="2433192" y="5136486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40"/>
          <p:cNvSpPr/>
          <p:nvPr/>
        </p:nvSpPr>
        <p:spPr>
          <a:xfrm>
            <a:off x="2551938" y="5718147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/>
          <p:cNvSpPr/>
          <p:nvPr/>
        </p:nvSpPr>
        <p:spPr>
          <a:xfrm>
            <a:off x="1142238" y="6000086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3744467" y="5173317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/>
          <p:nvPr/>
        </p:nvSpPr>
        <p:spPr>
          <a:xfrm>
            <a:off x="3744467" y="5173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/>
          <p:cNvSpPr txBox="1"/>
          <p:nvPr/>
        </p:nvSpPr>
        <p:spPr>
          <a:xfrm>
            <a:off x="3733800" y="5126199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3851909" y="57166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/>
          <p:cNvSpPr/>
          <p:nvPr/>
        </p:nvSpPr>
        <p:spPr>
          <a:xfrm>
            <a:off x="1019555" y="5173317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/>
          <p:cNvSpPr/>
          <p:nvPr/>
        </p:nvSpPr>
        <p:spPr>
          <a:xfrm>
            <a:off x="1019555" y="5173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/>
          <p:cNvSpPr/>
          <p:nvPr/>
        </p:nvSpPr>
        <p:spPr>
          <a:xfrm>
            <a:off x="1114805" y="57166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9"/>
          <p:cNvSpPr txBox="1"/>
          <p:nvPr/>
        </p:nvSpPr>
        <p:spPr>
          <a:xfrm>
            <a:off x="1011326" y="5136486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6" name="object 50"/>
          <p:cNvSpPr/>
          <p:nvPr/>
        </p:nvSpPr>
        <p:spPr>
          <a:xfrm>
            <a:off x="676655" y="4076036"/>
            <a:ext cx="288036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/>
          <p:cNvSpPr/>
          <p:nvPr/>
        </p:nvSpPr>
        <p:spPr>
          <a:xfrm>
            <a:off x="676655" y="4076036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/>
          <p:cNvSpPr txBox="1"/>
          <p:nvPr/>
        </p:nvSpPr>
        <p:spPr>
          <a:xfrm>
            <a:off x="1383538" y="3526888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3"/>
          <p:cNvSpPr/>
          <p:nvPr/>
        </p:nvSpPr>
        <p:spPr>
          <a:xfrm>
            <a:off x="1397508" y="4060797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/>
          <p:cNvSpPr/>
          <p:nvPr/>
        </p:nvSpPr>
        <p:spPr>
          <a:xfrm>
            <a:off x="1397508" y="406079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5"/>
          <p:cNvSpPr txBox="1"/>
          <p:nvPr/>
        </p:nvSpPr>
        <p:spPr>
          <a:xfrm>
            <a:off x="644347" y="3516551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2" name="object 56"/>
          <p:cNvSpPr/>
          <p:nvPr/>
        </p:nvSpPr>
        <p:spPr>
          <a:xfrm>
            <a:off x="2277617" y="49149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/>
          <p:cNvSpPr/>
          <p:nvPr/>
        </p:nvSpPr>
        <p:spPr>
          <a:xfrm>
            <a:off x="2216657" y="465287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8"/>
          <p:cNvSpPr/>
          <p:nvPr/>
        </p:nvSpPr>
        <p:spPr>
          <a:xfrm>
            <a:off x="2916173" y="463915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9"/>
          <p:cNvSpPr/>
          <p:nvPr/>
        </p:nvSpPr>
        <p:spPr>
          <a:xfrm>
            <a:off x="2110739" y="4074512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/>
          <p:cNvSpPr/>
          <p:nvPr/>
        </p:nvSpPr>
        <p:spPr>
          <a:xfrm>
            <a:off x="2110739" y="407451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1"/>
          <p:cNvSpPr txBox="1"/>
          <p:nvPr/>
        </p:nvSpPr>
        <p:spPr>
          <a:xfrm>
            <a:off x="2815717" y="3524730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2"/>
          <p:cNvSpPr/>
          <p:nvPr/>
        </p:nvSpPr>
        <p:spPr>
          <a:xfrm>
            <a:off x="2830067" y="4059273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3"/>
          <p:cNvSpPr/>
          <p:nvPr/>
        </p:nvSpPr>
        <p:spPr>
          <a:xfrm>
            <a:off x="2830067" y="4059273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4"/>
          <p:cNvSpPr txBox="1"/>
          <p:nvPr/>
        </p:nvSpPr>
        <p:spPr>
          <a:xfrm>
            <a:off x="2097658" y="3516221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65"/>
          <p:cNvSpPr/>
          <p:nvPr/>
        </p:nvSpPr>
        <p:spPr>
          <a:xfrm>
            <a:off x="3571494" y="491195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/>
          <p:cNvSpPr/>
          <p:nvPr/>
        </p:nvSpPr>
        <p:spPr>
          <a:xfrm>
            <a:off x="3512058" y="464982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/>
          <p:cNvSpPr/>
          <p:nvPr/>
        </p:nvSpPr>
        <p:spPr>
          <a:xfrm>
            <a:off x="4211573" y="463610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/>
          <p:cNvSpPr/>
          <p:nvPr/>
        </p:nvSpPr>
        <p:spPr>
          <a:xfrm>
            <a:off x="3404615" y="4071465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69"/>
          <p:cNvSpPr/>
          <p:nvPr/>
        </p:nvSpPr>
        <p:spPr>
          <a:xfrm>
            <a:off x="3404615" y="407146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0"/>
          <p:cNvSpPr txBox="1"/>
          <p:nvPr/>
        </p:nvSpPr>
        <p:spPr>
          <a:xfrm>
            <a:off x="4113021" y="3521377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7" name="object 71"/>
          <p:cNvSpPr/>
          <p:nvPr/>
        </p:nvSpPr>
        <p:spPr>
          <a:xfrm>
            <a:off x="4123944" y="4056224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2"/>
          <p:cNvSpPr/>
          <p:nvPr/>
        </p:nvSpPr>
        <p:spPr>
          <a:xfrm>
            <a:off x="4123944" y="405622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3"/>
          <p:cNvSpPr txBox="1"/>
          <p:nvPr/>
        </p:nvSpPr>
        <p:spPr>
          <a:xfrm>
            <a:off x="3449701" y="3510759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74"/>
          <p:cNvSpPr/>
          <p:nvPr/>
        </p:nvSpPr>
        <p:spPr>
          <a:xfrm>
            <a:off x="6916673" y="4879947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5"/>
          <p:cNvSpPr/>
          <p:nvPr/>
        </p:nvSpPr>
        <p:spPr>
          <a:xfrm>
            <a:off x="8210550" y="4876898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6"/>
          <p:cNvSpPr/>
          <p:nvPr/>
        </p:nvSpPr>
        <p:spPr>
          <a:xfrm>
            <a:off x="5162550" y="4886042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7"/>
          <p:cNvSpPr/>
          <p:nvPr/>
        </p:nvSpPr>
        <p:spPr>
          <a:xfrm>
            <a:off x="5482590" y="488147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8"/>
          <p:cNvSpPr/>
          <p:nvPr/>
        </p:nvSpPr>
        <p:spPr>
          <a:xfrm>
            <a:off x="5103114" y="462391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9"/>
          <p:cNvSpPr/>
          <p:nvPr/>
        </p:nvSpPr>
        <p:spPr>
          <a:xfrm>
            <a:off x="5802629" y="461019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0"/>
          <p:cNvSpPr/>
          <p:nvPr/>
        </p:nvSpPr>
        <p:spPr>
          <a:xfrm>
            <a:off x="6676643" y="6220305"/>
            <a:ext cx="461772" cy="6050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/>
          <p:cNvSpPr/>
          <p:nvPr/>
        </p:nvSpPr>
        <p:spPr>
          <a:xfrm>
            <a:off x="6676643" y="6220305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2"/>
          <p:cNvSpPr/>
          <p:nvPr/>
        </p:nvSpPr>
        <p:spPr>
          <a:xfrm>
            <a:off x="6755892" y="5141312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/>
          <p:cNvSpPr/>
          <p:nvPr/>
        </p:nvSpPr>
        <p:spPr>
          <a:xfrm>
            <a:off x="6755892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/>
          <p:cNvSpPr txBox="1"/>
          <p:nvPr/>
        </p:nvSpPr>
        <p:spPr>
          <a:xfrm>
            <a:off x="6751955" y="5105118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1" name="object 85"/>
          <p:cNvSpPr/>
          <p:nvPr/>
        </p:nvSpPr>
        <p:spPr>
          <a:xfrm>
            <a:off x="6870954" y="5686142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/>
          <p:cNvSpPr/>
          <p:nvPr/>
        </p:nvSpPr>
        <p:spPr>
          <a:xfrm>
            <a:off x="5462778" y="5968082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/>
          <p:cNvSpPr/>
          <p:nvPr/>
        </p:nvSpPr>
        <p:spPr>
          <a:xfrm>
            <a:off x="8065007" y="5141312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/>
          <p:cNvSpPr/>
          <p:nvPr/>
        </p:nvSpPr>
        <p:spPr>
          <a:xfrm>
            <a:off x="8065007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/>
          <p:cNvSpPr txBox="1"/>
          <p:nvPr/>
        </p:nvSpPr>
        <p:spPr>
          <a:xfrm>
            <a:off x="8052561" y="5094526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6" name="object 90"/>
          <p:cNvSpPr/>
          <p:nvPr/>
        </p:nvSpPr>
        <p:spPr>
          <a:xfrm>
            <a:off x="8170926" y="568461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1"/>
          <p:cNvSpPr/>
          <p:nvPr/>
        </p:nvSpPr>
        <p:spPr>
          <a:xfrm>
            <a:off x="5338571" y="5141312"/>
            <a:ext cx="288036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/>
          <p:cNvSpPr/>
          <p:nvPr/>
        </p:nvSpPr>
        <p:spPr>
          <a:xfrm>
            <a:off x="5338571" y="514131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/>
          <p:cNvSpPr/>
          <p:nvPr/>
        </p:nvSpPr>
        <p:spPr>
          <a:xfrm>
            <a:off x="5433821" y="568461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4"/>
          <p:cNvSpPr txBox="1"/>
          <p:nvPr/>
        </p:nvSpPr>
        <p:spPr>
          <a:xfrm>
            <a:off x="5328158" y="5105118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1" name="object 95"/>
          <p:cNvSpPr/>
          <p:nvPr/>
        </p:nvSpPr>
        <p:spPr>
          <a:xfrm>
            <a:off x="4997196" y="4045556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/>
          <p:cNvSpPr/>
          <p:nvPr/>
        </p:nvSpPr>
        <p:spPr>
          <a:xfrm>
            <a:off x="4997196" y="404555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/>
          <p:cNvSpPr txBox="1"/>
          <p:nvPr/>
        </p:nvSpPr>
        <p:spPr>
          <a:xfrm>
            <a:off x="5700395" y="3495773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4" name="object 98"/>
          <p:cNvSpPr/>
          <p:nvPr/>
        </p:nvSpPr>
        <p:spPr>
          <a:xfrm>
            <a:off x="5716523" y="4030317"/>
            <a:ext cx="288036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/>
          <p:cNvSpPr/>
          <p:nvPr/>
        </p:nvSpPr>
        <p:spPr>
          <a:xfrm>
            <a:off x="5716523" y="403031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0"/>
          <p:cNvSpPr txBox="1"/>
          <p:nvPr/>
        </p:nvSpPr>
        <p:spPr>
          <a:xfrm>
            <a:off x="4961254" y="3485741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7" name="object 101"/>
          <p:cNvSpPr/>
          <p:nvPr/>
        </p:nvSpPr>
        <p:spPr>
          <a:xfrm>
            <a:off x="6596633" y="488451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2"/>
          <p:cNvSpPr/>
          <p:nvPr/>
        </p:nvSpPr>
        <p:spPr>
          <a:xfrm>
            <a:off x="6537197" y="462239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3"/>
          <p:cNvSpPr/>
          <p:nvPr/>
        </p:nvSpPr>
        <p:spPr>
          <a:xfrm>
            <a:off x="7236714" y="460715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4"/>
          <p:cNvSpPr/>
          <p:nvPr/>
        </p:nvSpPr>
        <p:spPr>
          <a:xfrm>
            <a:off x="6429755" y="4042509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5"/>
          <p:cNvSpPr/>
          <p:nvPr/>
        </p:nvSpPr>
        <p:spPr>
          <a:xfrm>
            <a:off x="6429755" y="404250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6"/>
          <p:cNvSpPr txBox="1"/>
          <p:nvPr/>
        </p:nvSpPr>
        <p:spPr>
          <a:xfrm>
            <a:off x="7134097" y="3493615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3" name="object 107"/>
          <p:cNvSpPr/>
          <p:nvPr/>
        </p:nvSpPr>
        <p:spPr>
          <a:xfrm>
            <a:off x="7149083" y="4027268"/>
            <a:ext cx="288035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08"/>
          <p:cNvSpPr/>
          <p:nvPr/>
        </p:nvSpPr>
        <p:spPr>
          <a:xfrm>
            <a:off x="7149083" y="4027268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9"/>
          <p:cNvSpPr txBox="1"/>
          <p:nvPr/>
        </p:nvSpPr>
        <p:spPr>
          <a:xfrm>
            <a:off x="6416294" y="3484852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6" name="object 110"/>
          <p:cNvSpPr/>
          <p:nvPr/>
        </p:nvSpPr>
        <p:spPr>
          <a:xfrm>
            <a:off x="7890509" y="488147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1"/>
          <p:cNvSpPr/>
          <p:nvPr/>
        </p:nvSpPr>
        <p:spPr>
          <a:xfrm>
            <a:off x="7831073" y="461934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2"/>
          <p:cNvSpPr/>
          <p:nvPr/>
        </p:nvSpPr>
        <p:spPr>
          <a:xfrm>
            <a:off x="8530590" y="460410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3"/>
          <p:cNvSpPr/>
          <p:nvPr/>
        </p:nvSpPr>
        <p:spPr>
          <a:xfrm>
            <a:off x="7723631" y="4039461"/>
            <a:ext cx="288035" cy="541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4"/>
          <p:cNvSpPr/>
          <p:nvPr/>
        </p:nvSpPr>
        <p:spPr>
          <a:xfrm>
            <a:off x="7723631" y="403946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5"/>
          <p:cNvSpPr txBox="1"/>
          <p:nvPr/>
        </p:nvSpPr>
        <p:spPr>
          <a:xfrm>
            <a:off x="8430132" y="3490567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2" name="object 116"/>
          <p:cNvSpPr/>
          <p:nvPr/>
        </p:nvSpPr>
        <p:spPr>
          <a:xfrm>
            <a:off x="8444483" y="4024221"/>
            <a:ext cx="288035" cy="5410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7"/>
          <p:cNvSpPr/>
          <p:nvPr/>
        </p:nvSpPr>
        <p:spPr>
          <a:xfrm>
            <a:off x="8444483" y="402422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8"/>
          <p:cNvSpPr txBox="1"/>
          <p:nvPr/>
        </p:nvSpPr>
        <p:spPr>
          <a:xfrm>
            <a:off x="7766557" y="3479644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5" name="object 121"/>
          <p:cNvSpPr txBox="1"/>
          <p:nvPr/>
        </p:nvSpPr>
        <p:spPr>
          <a:xfrm>
            <a:off x="427126" y="6252858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6" name="object 122"/>
          <p:cNvSpPr txBox="1"/>
          <p:nvPr/>
        </p:nvSpPr>
        <p:spPr>
          <a:xfrm>
            <a:off x="791362" y="6252858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7" name="object 123"/>
          <p:cNvSpPr txBox="1"/>
          <p:nvPr/>
        </p:nvSpPr>
        <p:spPr>
          <a:xfrm>
            <a:off x="6785609" y="6335764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8" name="object 124"/>
          <p:cNvSpPr txBox="1"/>
          <p:nvPr/>
        </p:nvSpPr>
        <p:spPr>
          <a:xfrm>
            <a:off x="2467101" y="6366853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9" name="object 125"/>
          <p:cNvSpPr txBox="1"/>
          <p:nvPr/>
        </p:nvSpPr>
        <p:spPr>
          <a:xfrm>
            <a:off x="3479419" y="6431099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 heads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0" name="object 119"/>
          <p:cNvSpPr txBox="1"/>
          <p:nvPr/>
        </p:nvSpPr>
        <p:spPr>
          <a:xfrm>
            <a:off x="403694" y="1404006"/>
            <a:ext cx="1843405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6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600" spc="12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𝑞,1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600" spc="12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𝑞,2</a:t>
            </a: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7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1" name="object 120"/>
          <p:cNvSpPr txBox="1"/>
          <p:nvPr/>
        </p:nvSpPr>
        <p:spPr>
          <a:xfrm>
            <a:off x="4961254" y="1078759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relevance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自注意力模型</a:t>
              </a:r>
            </a:p>
          </p:txBody>
        </p:sp>
      </p:grpSp>
      <p:sp>
        <p:nvSpPr>
          <p:cNvPr id="8" name="object 2"/>
          <p:cNvSpPr txBox="1"/>
          <p:nvPr/>
        </p:nvSpPr>
        <p:spPr>
          <a:xfrm>
            <a:off x="343915" y="814199"/>
            <a:ext cx="4314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i="1" u="sng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Multi-head</a:t>
            </a:r>
            <a:r>
              <a:rPr lang="en-US" sz="3200" b="1" i="1" u="sng" spc="-10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3200" b="1" i="1" u="sng" spc="-5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Self-attention</a:t>
            </a:r>
            <a:endParaRPr lang="en-US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4447032" y="1487427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4447032" y="1487427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"/>
              </a:spcBef>
            </a:pPr>
            <a:r>
              <a:rPr sz="3600" spc="-15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4447032" y="2153414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 txBox="1"/>
          <p:nvPr/>
        </p:nvSpPr>
        <p:spPr>
          <a:xfrm>
            <a:off x="4447032" y="2153414"/>
            <a:ext cx="4876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20" dirty="0">
                <a:latin typeface="Cambria Math" panose="02040503050406030204"/>
                <a:cs typeface="Cambria Math" panose="02040503050406030204"/>
              </a:rPr>
              <a:t>𝒊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4350258" y="1392177"/>
            <a:ext cx="666115" cy="1464945"/>
          </a:xfrm>
          <a:custGeom>
            <a:avLst/>
            <a:gdLst/>
            <a:ahLst/>
            <a:cxnLst/>
            <a:rect l="l" t="t" r="r" b="b"/>
            <a:pathLst>
              <a:path w="666114" h="1464945">
                <a:moveTo>
                  <a:pt x="0" y="1464564"/>
                </a:moveTo>
                <a:lnTo>
                  <a:pt x="665988" y="1464564"/>
                </a:lnTo>
                <a:lnTo>
                  <a:pt x="665988" y="0"/>
                </a:lnTo>
                <a:lnTo>
                  <a:pt x="0" y="0"/>
                </a:lnTo>
                <a:lnTo>
                  <a:pt x="0" y="146456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1827276" y="1813562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 txBox="1"/>
          <p:nvPr/>
        </p:nvSpPr>
        <p:spPr>
          <a:xfrm>
            <a:off x="1827276" y="1813562"/>
            <a:ext cx="462280" cy="607060"/>
          </a:xfrm>
          <a:prstGeom prst="rect">
            <a:avLst/>
          </a:prstGeom>
          <a:ln w="6350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55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𝒃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2445257" y="186817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1"/>
          <p:cNvSpPr/>
          <p:nvPr/>
        </p:nvSpPr>
        <p:spPr>
          <a:xfrm>
            <a:off x="2830067" y="1764795"/>
            <a:ext cx="1415795" cy="711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 txBox="1"/>
          <p:nvPr/>
        </p:nvSpPr>
        <p:spPr>
          <a:xfrm>
            <a:off x="2830067" y="1764795"/>
            <a:ext cx="1416050" cy="711835"/>
          </a:xfrm>
          <a:prstGeom prst="rect">
            <a:avLst/>
          </a:prstGeom>
          <a:ln w="6350">
            <a:solidFill>
              <a:srgbClr val="4471C4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365"/>
              </a:spcBef>
            </a:pPr>
            <a:r>
              <a:rPr sz="3600" spc="142" baseline="-21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1750" spc="95" dirty="0">
                <a:latin typeface="Cambria Math" panose="02040503050406030204"/>
                <a:cs typeface="Cambria Math" panose="02040503050406030204"/>
              </a:rPr>
              <a:t>𝑂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3"/>
          <p:cNvSpPr/>
          <p:nvPr/>
        </p:nvSpPr>
        <p:spPr>
          <a:xfrm>
            <a:off x="2597657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3891534" y="474040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/>
          <p:nvPr/>
        </p:nvSpPr>
        <p:spPr>
          <a:xfrm>
            <a:off x="843533" y="475107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>
            <a:off x="1163574" y="474497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784098" y="4487417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799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799" y="271525"/>
                </a:lnTo>
                <a:lnTo>
                  <a:pt x="50799" y="63499"/>
                </a:lnTo>
                <a:close/>
              </a:path>
              <a:path w="76200" h="271779">
                <a:moveTo>
                  <a:pt x="38099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49" y="63499"/>
                </a:lnTo>
                <a:lnTo>
                  <a:pt x="38099" y="0"/>
                </a:lnTo>
                <a:close/>
              </a:path>
              <a:path w="76200" h="271779">
                <a:moveTo>
                  <a:pt x="69849" y="63499"/>
                </a:moveTo>
                <a:lnTo>
                  <a:pt x="50799" y="63499"/>
                </a:lnTo>
                <a:lnTo>
                  <a:pt x="50799" y="76199"/>
                </a:lnTo>
                <a:lnTo>
                  <a:pt x="76199" y="76199"/>
                </a:lnTo>
                <a:lnTo>
                  <a:pt x="69849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1483613" y="4473702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>
            <a:off x="2357627" y="6083808"/>
            <a:ext cx="460248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/>
          <p:nvPr/>
        </p:nvSpPr>
        <p:spPr>
          <a:xfrm>
            <a:off x="2357627" y="6083808"/>
            <a:ext cx="460375" cy="607060"/>
          </a:xfrm>
          <a:custGeom>
            <a:avLst/>
            <a:gdLst/>
            <a:ahLst/>
            <a:cxnLst/>
            <a:rect l="l" t="t" r="r" b="b"/>
            <a:pathLst>
              <a:path w="460375" h="607059">
                <a:moveTo>
                  <a:pt x="0" y="606551"/>
                </a:moveTo>
                <a:lnTo>
                  <a:pt x="460248" y="606551"/>
                </a:lnTo>
                <a:lnTo>
                  <a:pt x="460248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2436876" y="5006340"/>
            <a:ext cx="286512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2436876" y="5006340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 txBox="1"/>
          <p:nvPr/>
        </p:nvSpPr>
        <p:spPr>
          <a:xfrm>
            <a:off x="2433192" y="4969509"/>
            <a:ext cx="34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24"/>
          <p:cNvSpPr/>
          <p:nvPr/>
        </p:nvSpPr>
        <p:spPr>
          <a:xfrm>
            <a:off x="2551938" y="5551170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499"/>
                </a:moveTo>
                <a:lnTo>
                  <a:pt x="25400" y="63499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499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/>
          <p:nvPr/>
        </p:nvSpPr>
        <p:spPr>
          <a:xfrm>
            <a:off x="1142238" y="5833109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6"/>
          <p:cNvSpPr/>
          <p:nvPr/>
        </p:nvSpPr>
        <p:spPr>
          <a:xfrm>
            <a:off x="3744467" y="5006340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/>
          <p:cNvSpPr/>
          <p:nvPr/>
        </p:nvSpPr>
        <p:spPr>
          <a:xfrm>
            <a:off x="3744467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/>
          <p:cNvSpPr txBox="1"/>
          <p:nvPr/>
        </p:nvSpPr>
        <p:spPr>
          <a:xfrm>
            <a:off x="3733800" y="4959222"/>
            <a:ext cx="34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29"/>
          <p:cNvSpPr/>
          <p:nvPr/>
        </p:nvSpPr>
        <p:spPr>
          <a:xfrm>
            <a:off x="3851909" y="55496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/>
          <p:cNvSpPr/>
          <p:nvPr/>
        </p:nvSpPr>
        <p:spPr>
          <a:xfrm>
            <a:off x="1019555" y="5006340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1019555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/>
          <p:nvPr/>
        </p:nvSpPr>
        <p:spPr>
          <a:xfrm>
            <a:off x="1114805" y="55496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00"/>
                </a:lnTo>
                <a:lnTo>
                  <a:pt x="50800" y="271500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 txBox="1"/>
          <p:nvPr/>
        </p:nvSpPr>
        <p:spPr>
          <a:xfrm>
            <a:off x="1011326" y="4969509"/>
            <a:ext cx="34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0" name="object 34"/>
          <p:cNvSpPr/>
          <p:nvPr/>
        </p:nvSpPr>
        <p:spPr>
          <a:xfrm>
            <a:off x="676655" y="3909059"/>
            <a:ext cx="288036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/>
          <p:cNvSpPr/>
          <p:nvPr/>
        </p:nvSpPr>
        <p:spPr>
          <a:xfrm>
            <a:off x="676655" y="390905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/>
          <p:cNvSpPr txBox="1"/>
          <p:nvPr/>
        </p:nvSpPr>
        <p:spPr>
          <a:xfrm>
            <a:off x="1383538" y="3359911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37"/>
          <p:cNvSpPr/>
          <p:nvPr/>
        </p:nvSpPr>
        <p:spPr>
          <a:xfrm>
            <a:off x="1397508" y="3893820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8"/>
          <p:cNvSpPr/>
          <p:nvPr/>
        </p:nvSpPr>
        <p:spPr>
          <a:xfrm>
            <a:off x="1397508" y="38938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49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9"/>
          <p:cNvSpPr txBox="1"/>
          <p:nvPr/>
        </p:nvSpPr>
        <p:spPr>
          <a:xfrm>
            <a:off x="644347" y="3349574"/>
            <a:ext cx="521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40"/>
          <p:cNvSpPr/>
          <p:nvPr/>
        </p:nvSpPr>
        <p:spPr>
          <a:xfrm>
            <a:off x="2277617" y="474802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/>
          <p:cNvSpPr/>
          <p:nvPr/>
        </p:nvSpPr>
        <p:spPr>
          <a:xfrm>
            <a:off x="2216657" y="448589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2916173" y="447217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/>
          <p:nvPr/>
        </p:nvSpPr>
        <p:spPr>
          <a:xfrm>
            <a:off x="2110739" y="3907535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/>
          <p:cNvSpPr/>
          <p:nvPr/>
        </p:nvSpPr>
        <p:spPr>
          <a:xfrm>
            <a:off x="2110739" y="390753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 txBox="1"/>
          <p:nvPr/>
        </p:nvSpPr>
        <p:spPr>
          <a:xfrm>
            <a:off x="2815717" y="3357753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2830067" y="3892296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/>
          <p:cNvSpPr/>
          <p:nvPr/>
        </p:nvSpPr>
        <p:spPr>
          <a:xfrm>
            <a:off x="2830067" y="389229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8"/>
          <p:cNvSpPr txBox="1"/>
          <p:nvPr/>
        </p:nvSpPr>
        <p:spPr>
          <a:xfrm>
            <a:off x="2097658" y="3349244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5" name="object 49"/>
          <p:cNvSpPr/>
          <p:nvPr/>
        </p:nvSpPr>
        <p:spPr>
          <a:xfrm>
            <a:off x="3571494" y="47449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0"/>
          <p:cNvSpPr/>
          <p:nvPr/>
        </p:nvSpPr>
        <p:spPr>
          <a:xfrm>
            <a:off x="3512058" y="448284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1"/>
          <p:cNvSpPr/>
          <p:nvPr/>
        </p:nvSpPr>
        <p:spPr>
          <a:xfrm>
            <a:off x="4211573" y="4469129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6"/>
                </a:lnTo>
                <a:lnTo>
                  <a:pt x="50800" y="271526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2"/>
          <p:cNvSpPr/>
          <p:nvPr/>
        </p:nvSpPr>
        <p:spPr>
          <a:xfrm>
            <a:off x="3404615" y="3904488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3"/>
          <p:cNvSpPr/>
          <p:nvPr/>
        </p:nvSpPr>
        <p:spPr>
          <a:xfrm>
            <a:off x="3404615" y="390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/>
          <p:cNvSpPr txBox="1"/>
          <p:nvPr/>
        </p:nvSpPr>
        <p:spPr>
          <a:xfrm>
            <a:off x="4113021" y="3354400"/>
            <a:ext cx="520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1" name="object 55"/>
          <p:cNvSpPr/>
          <p:nvPr/>
        </p:nvSpPr>
        <p:spPr>
          <a:xfrm>
            <a:off x="4123944" y="3889247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6"/>
          <p:cNvSpPr/>
          <p:nvPr/>
        </p:nvSpPr>
        <p:spPr>
          <a:xfrm>
            <a:off x="4123944" y="3889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7"/>
          <p:cNvSpPr txBox="1"/>
          <p:nvPr/>
        </p:nvSpPr>
        <p:spPr>
          <a:xfrm>
            <a:off x="3449701" y="3343782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𝒊,𝟏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4" name="object 58"/>
          <p:cNvSpPr/>
          <p:nvPr/>
        </p:nvSpPr>
        <p:spPr>
          <a:xfrm>
            <a:off x="6916673" y="471297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9"/>
          <p:cNvSpPr/>
          <p:nvPr/>
        </p:nvSpPr>
        <p:spPr>
          <a:xfrm>
            <a:off x="8210550" y="470992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0"/>
          <p:cNvSpPr/>
          <p:nvPr/>
        </p:nvSpPr>
        <p:spPr>
          <a:xfrm>
            <a:off x="5162550" y="471906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1"/>
          <p:cNvSpPr/>
          <p:nvPr/>
        </p:nvSpPr>
        <p:spPr>
          <a:xfrm>
            <a:off x="5482590" y="4714494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2"/>
          <p:cNvSpPr/>
          <p:nvPr/>
        </p:nvSpPr>
        <p:spPr>
          <a:xfrm>
            <a:off x="5103114" y="4456938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3"/>
          <p:cNvSpPr/>
          <p:nvPr/>
        </p:nvSpPr>
        <p:spPr>
          <a:xfrm>
            <a:off x="5802629" y="444322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4"/>
          <p:cNvSpPr/>
          <p:nvPr/>
        </p:nvSpPr>
        <p:spPr>
          <a:xfrm>
            <a:off x="6676643" y="6053328"/>
            <a:ext cx="461772" cy="60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5"/>
          <p:cNvSpPr/>
          <p:nvPr/>
        </p:nvSpPr>
        <p:spPr>
          <a:xfrm>
            <a:off x="6676643" y="6053328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79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3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6"/>
          <p:cNvSpPr/>
          <p:nvPr/>
        </p:nvSpPr>
        <p:spPr>
          <a:xfrm>
            <a:off x="6755892" y="4974335"/>
            <a:ext cx="288035" cy="541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7"/>
          <p:cNvSpPr/>
          <p:nvPr/>
        </p:nvSpPr>
        <p:spPr>
          <a:xfrm>
            <a:off x="6755892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8"/>
          <p:cNvSpPr txBox="1"/>
          <p:nvPr/>
        </p:nvSpPr>
        <p:spPr>
          <a:xfrm>
            <a:off x="6751955" y="4938141"/>
            <a:ext cx="34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69"/>
          <p:cNvSpPr/>
          <p:nvPr/>
        </p:nvSpPr>
        <p:spPr>
          <a:xfrm>
            <a:off x="6870954" y="5519165"/>
            <a:ext cx="76200" cy="509270"/>
          </a:xfrm>
          <a:custGeom>
            <a:avLst/>
            <a:gdLst/>
            <a:ahLst/>
            <a:cxnLst/>
            <a:rect l="l" t="t" r="r" b="b"/>
            <a:pathLst>
              <a:path w="76200" h="509270">
                <a:moveTo>
                  <a:pt x="50800" y="63500"/>
                </a:moveTo>
                <a:lnTo>
                  <a:pt x="25400" y="63500"/>
                </a:lnTo>
                <a:lnTo>
                  <a:pt x="25400" y="508876"/>
                </a:lnTo>
                <a:lnTo>
                  <a:pt x="50800" y="508876"/>
                </a:lnTo>
                <a:lnTo>
                  <a:pt x="50800" y="63500"/>
                </a:lnTo>
                <a:close/>
              </a:path>
              <a:path w="76200" h="50927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927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0"/>
          <p:cNvSpPr/>
          <p:nvPr/>
        </p:nvSpPr>
        <p:spPr>
          <a:xfrm>
            <a:off x="5462778" y="5801105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1"/>
          <p:cNvSpPr/>
          <p:nvPr/>
        </p:nvSpPr>
        <p:spPr>
          <a:xfrm>
            <a:off x="8065007" y="4974335"/>
            <a:ext cx="288035" cy="5410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2"/>
          <p:cNvSpPr/>
          <p:nvPr/>
        </p:nvSpPr>
        <p:spPr>
          <a:xfrm>
            <a:off x="8065007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3"/>
          <p:cNvSpPr txBox="1"/>
          <p:nvPr/>
        </p:nvSpPr>
        <p:spPr>
          <a:xfrm>
            <a:off x="8052561" y="4927549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74"/>
          <p:cNvSpPr/>
          <p:nvPr/>
        </p:nvSpPr>
        <p:spPr>
          <a:xfrm>
            <a:off x="8170926" y="551764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5"/>
          <p:cNvSpPr/>
          <p:nvPr/>
        </p:nvSpPr>
        <p:spPr>
          <a:xfrm>
            <a:off x="5338571" y="4974335"/>
            <a:ext cx="288036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6"/>
          <p:cNvSpPr/>
          <p:nvPr/>
        </p:nvSpPr>
        <p:spPr>
          <a:xfrm>
            <a:off x="5338571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7"/>
          <p:cNvSpPr/>
          <p:nvPr/>
        </p:nvSpPr>
        <p:spPr>
          <a:xfrm>
            <a:off x="5433821" y="5517641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487"/>
                </a:lnTo>
                <a:lnTo>
                  <a:pt x="50800" y="271487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8"/>
          <p:cNvSpPr txBox="1"/>
          <p:nvPr/>
        </p:nvSpPr>
        <p:spPr>
          <a:xfrm>
            <a:off x="5328158" y="493814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5" name="object 79"/>
          <p:cNvSpPr/>
          <p:nvPr/>
        </p:nvSpPr>
        <p:spPr>
          <a:xfrm>
            <a:off x="4997196" y="3878579"/>
            <a:ext cx="288036" cy="5394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0"/>
          <p:cNvSpPr/>
          <p:nvPr/>
        </p:nvSpPr>
        <p:spPr>
          <a:xfrm>
            <a:off x="4997196" y="387857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1"/>
          <p:cNvSpPr txBox="1"/>
          <p:nvPr/>
        </p:nvSpPr>
        <p:spPr>
          <a:xfrm>
            <a:off x="5700395" y="3328796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8" name="object 82"/>
          <p:cNvSpPr/>
          <p:nvPr/>
        </p:nvSpPr>
        <p:spPr>
          <a:xfrm>
            <a:off x="5716523" y="3863340"/>
            <a:ext cx="288036" cy="5394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3"/>
          <p:cNvSpPr/>
          <p:nvPr/>
        </p:nvSpPr>
        <p:spPr>
          <a:xfrm>
            <a:off x="5716523" y="3863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4"/>
          <p:cNvSpPr txBox="1"/>
          <p:nvPr/>
        </p:nvSpPr>
        <p:spPr>
          <a:xfrm>
            <a:off x="4961254" y="3318764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1" name="object 85"/>
          <p:cNvSpPr/>
          <p:nvPr/>
        </p:nvSpPr>
        <p:spPr>
          <a:xfrm>
            <a:off x="6596633" y="471754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6"/>
          <p:cNvSpPr/>
          <p:nvPr/>
        </p:nvSpPr>
        <p:spPr>
          <a:xfrm>
            <a:off x="6537197" y="4455414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7"/>
          <p:cNvSpPr/>
          <p:nvPr/>
        </p:nvSpPr>
        <p:spPr>
          <a:xfrm>
            <a:off x="7236714" y="4440173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8"/>
          <p:cNvSpPr/>
          <p:nvPr/>
        </p:nvSpPr>
        <p:spPr>
          <a:xfrm>
            <a:off x="6429755" y="3875532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9"/>
          <p:cNvSpPr/>
          <p:nvPr/>
        </p:nvSpPr>
        <p:spPr>
          <a:xfrm>
            <a:off x="6429755" y="38755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0"/>
          <p:cNvSpPr txBox="1"/>
          <p:nvPr/>
        </p:nvSpPr>
        <p:spPr>
          <a:xfrm>
            <a:off x="7134097" y="3326638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91"/>
          <p:cNvSpPr/>
          <p:nvPr/>
        </p:nvSpPr>
        <p:spPr>
          <a:xfrm>
            <a:off x="7149083" y="3860291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2"/>
          <p:cNvSpPr/>
          <p:nvPr/>
        </p:nvSpPr>
        <p:spPr>
          <a:xfrm>
            <a:off x="7149083" y="386029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3"/>
          <p:cNvSpPr txBox="1"/>
          <p:nvPr/>
        </p:nvSpPr>
        <p:spPr>
          <a:xfrm>
            <a:off x="6416294" y="3317875"/>
            <a:ext cx="52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𝒌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0" name="object 94"/>
          <p:cNvSpPr/>
          <p:nvPr/>
        </p:nvSpPr>
        <p:spPr>
          <a:xfrm>
            <a:off x="7890509" y="4714494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4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5"/>
          <p:cNvSpPr/>
          <p:nvPr/>
        </p:nvSpPr>
        <p:spPr>
          <a:xfrm>
            <a:off x="7831073" y="4452365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499"/>
                </a:moveTo>
                <a:lnTo>
                  <a:pt x="25400" y="63499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499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199"/>
                </a:lnTo>
                <a:lnTo>
                  <a:pt x="25400" y="76199"/>
                </a:lnTo>
                <a:lnTo>
                  <a:pt x="2540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499"/>
                </a:moveTo>
                <a:lnTo>
                  <a:pt x="50800" y="63499"/>
                </a:lnTo>
                <a:lnTo>
                  <a:pt x="5080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/>
          <p:cNvSpPr/>
          <p:nvPr/>
        </p:nvSpPr>
        <p:spPr>
          <a:xfrm>
            <a:off x="8530590" y="4437126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79">
                <a:moveTo>
                  <a:pt x="50800" y="63500"/>
                </a:moveTo>
                <a:lnTo>
                  <a:pt x="25400" y="63500"/>
                </a:lnTo>
                <a:lnTo>
                  <a:pt x="25400" y="271525"/>
                </a:lnTo>
                <a:lnTo>
                  <a:pt x="50800" y="271525"/>
                </a:lnTo>
                <a:lnTo>
                  <a:pt x="50800" y="63500"/>
                </a:lnTo>
                <a:close/>
              </a:path>
              <a:path w="76200" h="271779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1779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7"/>
          <p:cNvSpPr/>
          <p:nvPr/>
        </p:nvSpPr>
        <p:spPr>
          <a:xfrm>
            <a:off x="7723631" y="3872484"/>
            <a:ext cx="288035" cy="541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8"/>
          <p:cNvSpPr/>
          <p:nvPr/>
        </p:nvSpPr>
        <p:spPr>
          <a:xfrm>
            <a:off x="7723631" y="38724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9"/>
          <p:cNvSpPr txBox="1"/>
          <p:nvPr/>
        </p:nvSpPr>
        <p:spPr>
          <a:xfrm>
            <a:off x="8430132" y="3323590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𝒋,𝟐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6" name="object 100"/>
          <p:cNvSpPr/>
          <p:nvPr/>
        </p:nvSpPr>
        <p:spPr>
          <a:xfrm>
            <a:off x="8444483" y="3857244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1"/>
          <p:cNvSpPr/>
          <p:nvPr/>
        </p:nvSpPr>
        <p:spPr>
          <a:xfrm>
            <a:off x="8444483" y="385724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2"/>
          <p:cNvSpPr txBox="1"/>
          <p:nvPr/>
        </p:nvSpPr>
        <p:spPr>
          <a:xfrm>
            <a:off x="7766557" y="3312667"/>
            <a:ext cx="525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𝒗</a:t>
            </a:r>
            <a:r>
              <a:rPr sz="1750" spc="-5" dirty="0">
                <a:latin typeface="Cambria Math" panose="02040503050406030204"/>
                <a:cs typeface="Cambria Math" panose="02040503050406030204"/>
              </a:rPr>
              <a:t>𝒋,𝟏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9" name="object 104"/>
          <p:cNvSpPr txBox="1"/>
          <p:nvPr/>
        </p:nvSpPr>
        <p:spPr>
          <a:xfrm>
            <a:off x="427126" y="6085881"/>
            <a:ext cx="29273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𝒒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0" name="object 105"/>
          <p:cNvSpPr txBox="1"/>
          <p:nvPr/>
        </p:nvSpPr>
        <p:spPr>
          <a:xfrm>
            <a:off x="791362" y="6085881"/>
            <a:ext cx="10680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2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400" spc="95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2625" spc="142" baseline="29000" dirty="0">
                <a:latin typeface="Cambria Math" panose="02040503050406030204"/>
                <a:cs typeface="Cambria Math" panose="02040503050406030204"/>
              </a:rPr>
              <a:t>𝒊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106"/>
          <p:cNvSpPr txBox="1"/>
          <p:nvPr/>
        </p:nvSpPr>
        <p:spPr>
          <a:xfrm>
            <a:off x="6785609" y="6168787"/>
            <a:ext cx="3009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𝒋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2" name="object 107"/>
          <p:cNvSpPr txBox="1"/>
          <p:nvPr/>
        </p:nvSpPr>
        <p:spPr>
          <a:xfrm>
            <a:off x="2467101" y="6199876"/>
            <a:ext cx="2971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45"/>
              </a:lnSpc>
            </a:pPr>
            <a:r>
              <a:rPr sz="3600" spc="-7" baseline="-21000" dirty="0">
                <a:latin typeface="Cambria Math" panose="02040503050406030204"/>
                <a:cs typeface="Cambria Math" panose="02040503050406030204"/>
              </a:rPr>
              <a:t>𝒂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𝒊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3" name="object 108"/>
          <p:cNvSpPr txBox="1"/>
          <p:nvPr/>
        </p:nvSpPr>
        <p:spPr>
          <a:xfrm>
            <a:off x="3479419" y="6264122"/>
            <a:ext cx="26174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 heads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103"/>
          <p:cNvSpPr txBox="1"/>
          <p:nvPr/>
        </p:nvSpPr>
        <p:spPr>
          <a:xfrm>
            <a:off x="4879594" y="872696"/>
            <a:ext cx="401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types of</a:t>
            </a:r>
            <a:r>
              <a:rPr sz="2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relevance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自注意力比较</a:t>
              </a: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84" y="0"/>
            <a:ext cx="57056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221731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概率图模型</a:t>
            </a:r>
            <a:endParaRPr lang="zh-CN" altLang="en-US" sz="6000" b="1" dirty="0">
              <a:solidFill>
                <a:srgbClr val="18478F"/>
              </a:solidFill>
              <a:latin typeface="+mn-ea"/>
              <a:cs typeface="+mn-ea"/>
            </a:endParaRP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" y="205740"/>
            <a:ext cx="1228090" cy="12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5026" y="429"/>
              <a:ext cx="902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贝叶斯网络</a:t>
              </a:r>
              <a:endParaRPr lang="en-US" altLang="zh-CN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" y="2566035"/>
            <a:ext cx="7196977" cy="3886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75" y="1184910"/>
            <a:ext cx="2479040" cy="1217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1945" y="1203960"/>
            <a:ext cx="61048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有向图模型（Directed Graphical model），也称为贝叶斯网络（Bayesian Network），或信念网络（Belief Network，BN）。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11396" y="2068589"/>
            <a:ext cx="5929637" cy="1217141"/>
            <a:chOff x="1707267" y="4269490"/>
            <a:chExt cx="5929637" cy="1217141"/>
          </a:xfrm>
        </p:grpSpPr>
        <p:sp>
          <p:nvSpPr>
            <p:cNvPr id="12" name="矩形 11"/>
            <p:cNvSpPr/>
            <p:nvPr/>
          </p:nvSpPr>
          <p:spPr>
            <a:xfrm>
              <a:off x="1707267" y="4269490"/>
              <a:ext cx="5929637" cy="1217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107550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5528394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15" name="直接箭头连接符 14"/>
            <p:cNvCxnSpPr>
              <a:stCxn id="13" idx="6"/>
              <a:endCxn id="17" idx="2"/>
            </p:cNvCxnSpPr>
            <p:nvPr/>
          </p:nvCxnSpPr>
          <p:spPr>
            <a:xfrm flipV="1">
              <a:off x="3645069" y="4798151"/>
              <a:ext cx="6581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4303241" y="4541748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18" name="直接箭头连接符 17"/>
            <p:cNvCxnSpPr>
              <a:stCxn id="17" idx="6"/>
              <a:endCxn id="14" idx="2"/>
            </p:cNvCxnSpPr>
            <p:nvPr/>
          </p:nvCxnSpPr>
          <p:spPr>
            <a:xfrm>
              <a:off x="4840760" y="4798151"/>
              <a:ext cx="6876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6436" y="3614814"/>
                <a:ext cx="7721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6" y="3614814"/>
                <a:ext cx="772153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5" t="-91" r="4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16865"/>
            <a:ext cx="8925560" cy="583565"/>
            <a:chOff x="-9" y="342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7650" y="429"/>
              <a:ext cx="639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42"/>
              <a:ext cx="6897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注意力打分函数</a:t>
              </a:r>
              <a:r>
                <a:rPr lang="en-US" altLang="zh-CN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s(x</a:t>
              </a:r>
              <a:r>
                <a:rPr lang="en-US" altLang="zh-CN" sz="3200" b="1" baseline="-25000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n</a:t>
              </a:r>
              <a:r>
                <a:rPr lang="en-US" altLang="zh-CN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,q)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2673350"/>
            <a:ext cx="5346700" cy="1781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575" y="2155190"/>
            <a:ext cx="6007735" cy="518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51422" y="478865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任务相关性越大，分值越大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7576" y="429"/>
              <a:ext cx="64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6823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局部马尔可夫性质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1310" y="1108075"/>
            <a:ext cx="8497471" cy="706755"/>
            <a:chOff x="652" y="2017"/>
            <a:chExt cx="13382" cy="1113"/>
          </a:xfrm>
        </p:grpSpPr>
        <p:sp>
          <p:nvSpPr>
            <p:cNvPr id="20" name="椭圆 19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2" y="2017"/>
              <a:ext cx="13132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ym typeface="+mn-ea"/>
                </a:rPr>
                <a:t>贝叶斯网络的局部马尔可夫性质：每个随机变量在给定父节点的情况下，条件独立于它的非后代节点。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85" y="1788053"/>
            <a:ext cx="1603223" cy="72183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58495" y="2523490"/>
            <a:ext cx="7827010" cy="3998595"/>
            <a:chOff x="756" y="3659"/>
            <a:chExt cx="12326" cy="6297"/>
          </a:xfrm>
        </p:grpSpPr>
        <p:sp>
          <p:nvSpPr>
            <p:cNvPr id="8" name="矩形 7"/>
            <p:cNvSpPr/>
            <p:nvPr/>
          </p:nvSpPr>
          <p:spPr>
            <a:xfrm>
              <a:off x="756" y="3659"/>
              <a:ext cx="12326" cy="62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2F547D"/>
              </a:solidFill>
            </a:ln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" y="5140"/>
              <a:ext cx="10187" cy="19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2" y="7652"/>
              <a:ext cx="4504" cy="196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16" y="5086"/>
              <a:ext cx="13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例子</a:t>
              </a:r>
              <a:r>
                <a:rPr lang="zh-CN" altLang="en-US" sz="2000" dirty="0"/>
                <a:t>：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09" y="7652"/>
              <a:ext cx="5817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/>
              <a:r>
                <a:rPr lang="en-US" altLang="zh-CN" sz="2000" dirty="0">
                  <a:sym typeface="+mn-ea"/>
                </a:rPr>
                <a:t>P(x)</a:t>
              </a:r>
              <a:r>
                <a:rPr lang="zh-CN" altLang="en-US" sz="2000" dirty="0">
                  <a:sym typeface="+mn-ea"/>
                </a:rPr>
                <a:t>是</a:t>
              </a:r>
              <a:r>
                <a:rPr lang="en-US" altLang="zh-CN" sz="2000" dirty="0">
                  <a:sym typeface="+mn-ea"/>
                </a:rPr>
                <a:t>4</a:t>
              </a:r>
              <a:r>
                <a:rPr lang="zh-CN" altLang="en-US" sz="2000" dirty="0">
                  <a:sym typeface="+mn-ea"/>
                </a:rPr>
                <a:t>个局部条件概率的乘积，这样只需要</a:t>
              </a:r>
              <a:r>
                <a:rPr lang="en-US" altLang="zh-CN" sz="2000" dirty="0">
                  <a:sym typeface="+mn-ea"/>
                </a:rPr>
                <a:t>1 + 2 + 2 + 4 = 9</a:t>
              </a:r>
              <a:r>
                <a:rPr lang="zh-CN" altLang="en-US" sz="2000" dirty="0">
                  <a:sym typeface="+mn-ea"/>
                </a:rPr>
                <a:t>个独立参数。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60095" y="2666365"/>
            <a:ext cx="76701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利用局部马尔可夫性，可以对多元变量的联合概率进行简化，从而降低建模的复杂度。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11396" y="2068589"/>
            <a:ext cx="5929637" cy="1217141"/>
            <a:chOff x="1707267" y="4269490"/>
            <a:chExt cx="5929637" cy="1217141"/>
          </a:xfrm>
        </p:grpSpPr>
        <p:sp>
          <p:nvSpPr>
            <p:cNvPr id="33" name="矩形 32"/>
            <p:cNvSpPr/>
            <p:nvPr/>
          </p:nvSpPr>
          <p:spPr>
            <a:xfrm>
              <a:off x="1707267" y="4269490"/>
              <a:ext cx="5929637" cy="1217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107550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528394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41" name="直接箭头连接符 40"/>
            <p:cNvCxnSpPr>
              <a:stCxn id="35" idx="6"/>
              <a:endCxn id="42" idx="2"/>
            </p:cNvCxnSpPr>
            <p:nvPr/>
          </p:nvCxnSpPr>
          <p:spPr>
            <a:xfrm flipV="1">
              <a:off x="3645069" y="4798151"/>
              <a:ext cx="6581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4303241" y="4541748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42" idx="6"/>
              <a:endCxn id="40" idx="2"/>
            </p:cNvCxnSpPr>
            <p:nvPr/>
          </p:nvCxnSpPr>
          <p:spPr>
            <a:xfrm>
              <a:off x="4840760" y="4798151"/>
              <a:ext cx="6876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26436" y="3614814"/>
                <a:ext cx="7721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6" y="3614814"/>
                <a:ext cx="772153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5" t="-91" r="4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5026" y="429"/>
              <a:ext cx="902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条件独立性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0060" y="1210310"/>
            <a:ext cx="8235854" cy="706755"/>
            <a:chOff x="652" y="2101"/>
            <a:chExt cx="12970" cy="1113"/>
          </a:xfrm>
        </p:grpSpPr>
        <p:sp>
          <p:nvSpPr>
            <p:cNvPr id="20" name="椭圆 19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2" y="2101"/>
              <a:ext cx="1272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zh-CN" altLang="en-US" sz="2000" dirty="0">
                  <a:sym typeface="+mn-ea"/>
                </a:rPr>
                <a:t>在贝叶斯网络中，</a:t>
              </a:r>
              <a:r>
                <a:rPr lang="zh-CN" altLang="en-US" sz="2000" b="1" dirty="0">
                  <a:sym typeface="+mn-ea"/>
                </a:rPr>
                <a:t>如果两个节点是直接连接的，它们肯定是非条件独立的，是直接因果关系</a:t>
              </a:r>
              <a:r>
                <a:rPr lang="zh-CN" altLang="en-US" sz="2000" dirty="0">
                  <a:sym typeface="+mn-ea"/>
                </a:rPr>
                <a:t>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284855"/>
            <a:ext cx="5502078" cy="254725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0060" y="1917065"/>
            <a:ext cx="8497471" cy="398780"/>
            <a:chOff x="652" y="2059"/>
            <a:chExt cx="13382" cy="628"/>
          </a:xfrm>
        </p:grpSpPr>
        <p:sp>
          <p:nvSpPr>
            <p:cNvPr id="4" name="椭圆 3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02" y="2059"/>
              <a:ext cx="1313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ym typeface="+mn-ea"/>
                </a:rPr>
                <a:t>父节点是“因”，子节点是“果”。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0060" y="2315845"/>
            <a:ext cx="8235219" cy="706755"/>
            <a:chOff x="652" y="2080"/>
            <a:chExt cx="12969" cy="1113"/>
          </a:xfrm>
        </p:grpSpPr>
        <p:sp>
          <p:nvSpPr>
            <p:cNvPr id="8" name="椭圆 7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2" y="2080"/>
              <a:ext cx="1271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zh-CN" altLang="en-US" sz="2000" dirty="0">
                  <a:sym typeface="+mn-ea"/>
                </a:rPr>
                <a:t>如果两个节点不是直接连接的，但是它们之间有一条经过其他节点的路径连接互连接，它们之间的条件独立性就比较复杂。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2797" y="429"/>
              <a:ext cx="11250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2044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练习</a:t>
              </a:r>
            </a:p>
          </p:txBody>
        </p:sp>
      </p:grpSp>
      <p:pic>
        <p:nvPicPr>
          <p:cNvPr id="4" name="Picture 4" descr="Figure8.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1321435"/>
            <a:ext cx="205422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igure8.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" y="3399155"/>
            <a:ext cx="2446655" cy="301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5" y="4394200"/>
            <a:ext cx="5586095" cy="66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5" y="2108200"/>
            <a:ext cx="5080000" cy="28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基于概率图的参数学习与模型推断</a:t>
            </a:r>
            <a:endParaRPr lang="zh-CN" altLang="en-US" sz="6000" b="1" dirty="0">
              <a:solidFill>
                <a:srgbClr val="18478F"/>
              </a:solidFill>
              <a:latin typeface="+mn-ea"/>
              <a:cs typeface="+mn-ea"/>
            </a:endParaRP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参数学习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5" y="1615598"/>
            <a:ext cx="3116029" cy="221840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5353" y="1222082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导入例子：朴素贝叶斯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4484" y="1591414"/>
                <a:ext cx="4661661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1591414"/>
                <a:ext cx="4661661" cy="548676"/>
              </a:xfrm>
              <a:prstGeom prst="rect">
                <a:avLst/>
              </a:prstGeom>
              <a:blipFill rotWithShape="1">
                <a:blip r:embed="rId4"/>
                <a:stretch>
                  <a:fillRect l="-11" t="-19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864484" y="2219316"/>
                <a:ext cx="3854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2219316"/>
                <a:ext cx="385426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3" t="-203" r="8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圆角 2"/>
          <p:cNvSpPr/>
          <p:nvPr/>
        </p:nvSpPr>
        <p:spPr>
          <a:xfrm>
            <a:off x="5420566" y="2219316"/>
            <a:ext cx="76576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5296639" y="2515004"/>
            <a:ext cx="23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在简单数据集中可以直接</a:t>
            </a:r>
            <a:r>
              <a:rPr lang="en-US" altLang="zh-CN" sz="1200" dirty="0"/>
              <a:t>count!</a:t>
            </a:r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946" y="2871807"/>
            <a:ext cx="2833252" cy="16769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8039" y="4815749"/>
            <a:ext cx="4303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/>
              <a:t>能否通过参数估计的形式把上面这张表格估计出来呢？我们在统计的时候实际就是在做最大似然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参数学习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5" y="1615598"/>
            <a:ext cx="3116029" cy="221840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5353" y="1222082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导入例子：朴素贝叶斯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4484" y="1615598"/>
                <a:ext cx="4661661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1615598"/>
                <a:ext cx="4661661" cy="548676"/>
              </a:xfrm>
              <a:prstGeom prst="rect">
                <a:avLst/>
              </a:prstGeom>
              <a:blipFill rotWithShape="1">
                <a:blip r:embed="rId4"/>
                <a:stretch>
                  <a:fillRect l="-11" t="-29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864484" y="2243500"/>
                <a:ext cx="3854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2243500"/>
                <a:ext cx="385426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3" t="-15" r="8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圆角 2"/>
          <p:cNvSpPr/>
          <p:nvPr/>
        </p:nvSpPr>
        <p:spPr>
          <a:xfrm>
            <a:off x="5429552" y="2243499"/>
            <a:ext cx="76576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5907" y="3950841"/>
                <a:ext cx="4804264" cy="2646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我们先做如下的参数定义：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定义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,N</a:t>
                </a:r>
                <a:r>
                  <a:rPr lang="zh-CN" altLang="en-US" sz="1600" dirty="0"/>
                  <a:t>表示训练样本的数量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600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6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/>
                  <a:t>其中变量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600" b="0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6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定义参数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1600" dirty="0"/>
                  <a:t>表示词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这个概率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07" y="3950841"/>
                <a:ext cx="4804264" cy="2646174"/>
              </a:xfrm>
              <a:prstGeom prst="rect">
                <a:avLst/>
              </a:prstGeom>
              <a:blipFill rotWithShape="1">
                <a:blip r:embed="rId6"/>
                <a:stretch>
                  <a:fillRect l="-12" t="-19" r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肘形连接符 8"/>
          <p:cNvCxnSpPr>
            <a:stCxn id="7" idx="3"/>
          </p:cNvCxnSpPr>
          <p:nvPr/>
        </p:nvCxnSpPr>
        <p:spPr>
          <a:xfrm flipV="1">
            <a:off x="5380171" y="5076694"/>
            <a:ext cx="743931" cy="1972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560820" y="2551276"/>
            <a:ext cx="0" cy="170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55115" y="4409117"/>
            <a:ext cx="25751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怎么用这个定义来表示整个数据集的概率表示呢</a:t>
            </a:r>
            <a:r>
              <a:rPr kumimoji="1" lang="zh-CN" altLang="en-US" dirty="0"/>
              <a:t>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参数学习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5599" y="1014727"/>
                <a:ext cx="3708708" cy="2003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定义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,N</a:t>
                </a:r>
                <a:r>
                  <a:rPr lang="zh-CN" altLang="en-US" sz="1400" dirty="0"/>
                  <a:t>表示训练样本的数量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400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其中变量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400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定义参数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1400" dirty="0"/>
                  <a:t>表示词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99" y="1014727"/>
                <a:ext cx="3708708" cy="2003625"/>
              </a:xfrm>
              <a:prstGeom prst="rect">
                <a:avLst/>
              </a:prstGeom>
              <a:blipFill rotWithShape="1">
                <a:blip r:embed="rId3"/>
                <a:stretch>
                  <a:fillRect l="-4" t="-32" r="1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4084" y="2916531"/>
                <a:ext cx="557235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4" y="2916531"/>
                <a:ext cx="5572358" cy="778931"/>
              </a:xfrm>
              <a:prstGeom prst="rect">
                <a:avLst/>
              </a:prstGeom>
              <a:blipFill rotWithShape="1">
                <a:blip r:embed="rId4"/>
                <a:stretch>
                  <a:fillRect l="-1" t="-78" r="5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-818356" y="3807354"/>
                <a:ext cx="7382192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ℓ=1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,ℓ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356" y="3807354"/>
                <a:ext cx="7382192" cy="926920"/>
              </a:xfrm>
              <a:prstGeom prst="rect">
                <a:avLst/>
              </a:prstGeom>
              <a:blipFill rotWithShape="1">
                <a:blip r:embed="rId5"/>
                <a:stretch>
                  <a:fillRect l="6" t="-57" r="6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45598" y="4799822"/>
                <a:ext cx="6078061" cy="746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/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表示句子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sz="1600" dirty="0"/>
                  <a:t>是否属于当前的类别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1600" dirty="0"/>
                  <a:t>且第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sz="1600" dirty="0"/>
                  <a:t>个词为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/>
                  <a:t>，也可以表示成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98" y="4799822"/>
                <a:ext cx="6078061" cy="746038"/>
              </a:xfrm>
              <a:prstGeom prst="rect">
                <a:avLst/>
              </a:prstGeom>
              <a:blipFill rotWithShape="1">
                <a:blip r:embed="rId6"/>
                <a:stretch>
                  <a:fillRect l="-3" t="-66" r="10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22568" y="5557261"/>
                <a:ext cx="4671060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nary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68" y="5557261"/>
                <a:ext cx="4671060" cy="902555"/>
              </a:xfrm>
              <a:prstGeom prst="rect">
                <a:avLst/>
              </a:prstGeom>
              <a:blipFill rotWithShape="1">
                <a:blip r:embed="rId7"/>
                <a:stretch>
                  <a:fillRect l="-7" t="-42" r="7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166759" y="5223061"/>
                <a:ext cx="1624441" cy="37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FF0000"/>
                    </a:solidFill>
                  </a:rPr>
                  <a:t>求解参数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759" y="5223061"/>
                <a:ext cx="1624441" cy="374205"/>
              </a:xfrm>
              <a:prstGeom prst="rect">
                <a:avLst/>
              </a:prstGeom>
              <a:blipFill rotWithShape="1">
                <a:blip r:embed="rId8"/>
                <a:stretch>
                  <a:fillRect l="-32" t="-5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/>
          <p:cNvCxnSpPr>
            <a:stCxn id="10" idx="3"/>
          </p:cNvCxnSpPr>
          <p:nvPr/>
        </p:nvCxnSpPr>
        <p:spPr>
          <a:xfrm flipV="1">
            <a:off x="4893628" y="5992893"/>
            <a:ext cx="897572" cy="1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896927" y="5685019"/>
                <a:ext cx="1574085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GB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GB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GB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GB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27" y="5685019"/>
                <a:ext cx="1574085" cy="647037"/>
              </a:xfrm>
              <a:prstGeom prst="rect">
                <a:avLst/>
              </a:prstGeom>
              <a:blipFill rotWithShape="1">
                <a:blip r:embed="rId9"/>
                <a:stretch>
                  <a:fillRect l="-20" t="-77" r="-429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74084" y="6459816"/>
                <a:ext cx="5048250" cy="3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200" b="0" dirty="0"/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4" y="6459816"/>
                <a:ext cx="5048250" cy="350224"/>
              </a:xfrm>
              <a:prstGeom prst="rect">
                <a:avLst/>
              </a:prstGeom>
              <a:blipFill rotWithShape="1">
                <a:blip r:embed="rId10"/>
                <a:stretch>
                  <a:fillRect l="-1" t="-170" r="1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参数学习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74084" y="1057275"/>
                <a:ext cx="5488554" cy="1658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定义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,N</a:t>
                </a:r>
                <a:r>
                  <a:rPr lang="zh-CN" altLang="en-US" sz="1400" dirty="0"/>
                  <a:t>表示训练样本的数量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400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14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定义参数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sz="140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这个概率</a:t>
                </a:r>
                <a:r>
                  <a:rPr lang="en-US" altLang="zh-CN" sz="14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取值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范围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4" y="1057275"/>
                <a:ext cx="5488554" cy="1658596"/>
              </a:xfrm>
              <a:prstGeom prst="rect">
                <a:avLst/>
              </a:prstGeom>
              <a:blipFill rotWithShape="1">
                <a:blip r:embed="rId3"/>
                <a:stretch>
                  <a:fillRect l="-1" r="6" b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06276" y="2801849"/>
                <a:ext cx="1624441" cy="37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FF0000"/>
                    </a:solidFill>
                  </a:rPr>
                  <a:t>求解参数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76" y="2801849"/>
                <a:ext cx="1624441" cy="374205"/>
              </a:xfrm>
              <a:prstGeom prst="rect">
                <a:avLst/>
              </a:prstGeom>
              <a:blipFill rotWithShape="1">
                <a:blip r:embed="rId4"/>
                <a:stretch>
                  <a:fillRect l="-13" t="-61" r="20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605267" y="5026049"/>
                <a:ext cx="1563248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67" y="5026049"/>
                <a:ext cx="1563248" cy="803040"/>
              </a:xfrm>
              <a:prstGeom prst="rect">
                <a:avLst/>
              </a:prstGeom>
              <a:blipFill rotWithShape="1">
                <a:blip r:embed="rId5"/>
                <a:stretch>
                  <a:fillRect l="-8" t="-3" r="-60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/>
          <p:cNvCxnSpPr>
            <a:endCxn id="14" idx="0"/>
          </p:cNvCxnSpPr>
          <p:nvPr/>
        </p:nvCxnSpPr>
        <p:spPr>
          <a:xfrm flipH="1">
            <a:off x="6386891" y="3901564"/>
            <a:ext cx="565913" cy="112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1358977" y="3846143"/>
            <a:ext cx="4672849" cy="70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2370733" y="5520146"/>
            <a:ext cx="301987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650323" y="5026049"/>
            <a:ext cx="705803" cy="41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代入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90843" y="3120982"/>
                <a:ext cx="4671060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nary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3" y="3120982"/>
                <a:ext cx="4671060" cy="902555"/>
              </a:xfrm>
              <a:prstGeom prst="rect">
                <a:avLst/>
              </a:prstGeom>
              <a:blipFill rotWithShape="1">
                <a:blip r:embed="rId6"/>
                <a:stretch>
                  <a:fillRect l="-7" t="-66" r="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线箭头连接符 49"/>
          <p:cNvCxnSpPr>
            <a:stCxn id="49" idx="3"/>
          </p:cNvCxnSpPr>
          <p:nvPr/>
        </p:nvCxnSpPr>
        <p:spPr>
          <a:xfrm flipV="1">
            <a:off x="4861903" y="3556614"/>
            <a:ext cx="897572" cy="1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5865202" y="3248740"/>
                <a:ext cx="1574085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GB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GB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GB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GB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GB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202" y="3248740"/>
                <a:ext cx="1574085" cy="647037"/>
              </a:xfrm>
              <a:prstGeom prst="rect">
                <a:avLst/>
              </a:prstGeom>
              <a:blipFill rotWithShape="1">
                <a:blip r:embed="rId7"/>
                <a:stretch>
                  <a:fillRect l="-22" t="-12" r="-42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42359" y="4023537"/>
                <a:ext cx="5048250" cy="3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200" b="0" dirty="0"/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59" y="4023537"/>
                <a:ext cx="5048250" cy="350224"/>
              </a:xfrm>
              <a:prstGeom prst="rect">
                <a:avLst/>
              </a:prstGeom>
              <a:blipFill rotWithShape="1">
                <a:blip r:embed="rId8"/>
                <a:stretch>
                  <a:fillRect l="-2" t="-51" r="2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392591" y="4677615"/>
                <a:ext cx="1932772" cy="1836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91" y="4677615"/>
                <a:ext cx="1932772" cy="1836465"/>
              </a:xfrm>
              <a:prstGeom prst="rect">
                <a:avLst/>
              </a:prstGeom>
              <a:blipFill rotWithShape="1">
                <a:blip r:embed="rId9"/>
                <a:stretch>
                  <a:fillRect l="-8" t="-11" r="-39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3049343" y="6021227"/>
                <a:ext cx="5964966" cy="788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43" y="6021227"/>
                <a:ext cx="5964966" cy="788870"/>
              </a:xfrm>
              <a:prstGeom prst="rect">
                <a:avLst/>
              </a:prstGeom>
              <a:blipFill rotWithShape="1">
                <a:blip r:embed="rId10"/>
                <a:stretch>
                  <a:fillRect l="-1" t="-20" r="8" b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线箭头连接符 57"/>
          <p:cNvCxnSpPr>
            <a:stCxn id="54" idx="3"/>
          </p:cNvCxnSpPr>
          <p:nvPr/>
        </p:nvCxnSpPr>
        <p:spPr>
          <a:xfrm>
            <a:off x="2325363" y="5595848"/>
            <a:ext cx="1555308" cy="59978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>
            <a:off x="6386891" y="5529374"/>
            <a:ext cx="0" cy="4675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448385" y="545975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参数学习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5" y="1615598"/>
            <a:ext cx="3116029" cy="221840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5353" y="1222082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导入例子：朴素贝叶斯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4484" y="1591414"/>
                <a:ext cx="4661661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1591414"/>
                <a:ext cx="4661661" cy="548676"/>
              </a:xfrm>
              <a:prstGeom prst="rect">
                <a:avLst/>
              </a:prstGeom>
              <a:blipFill rotWithShape="1">
                <a:blip r:embed="rId4"/>
                <a:stretch>
                  <a:fillRect l="-11" t="-19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864484" y="2219316"/>
                <a:ext cx="3854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84" y="2219316"/>
                <a:ext cx="385426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3" t="-203" r="8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圆角 2"/>
          <p:cNvSpPr/>
          <p:nvPr/>
        </p:nvSpPr>
        <p:spPr>
          <a:xfrm>
            <a:off x="5420566" y="2219316"/>
            <a:ext cx="76576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5296639" y="2515004"/>
            <a:ext cx="228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在简单数据集中可以直接</a:t>
            </a:r>
            <a:r>
              <a:rPr lang="en-US" altLang="zh-CN" sz="1200" dirty="0"/>
              <a:t>count!</a:t>
            </a:r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88" y="2847495"/>
            <a:ext cx="1708524" cy="1011224"/>
          </a:xfrm>
          <a:prstGeom prst="rect">
            <a:avLst/>
          </a:prstGeom>
        </p:spPr>
      </p:pic>
      <p:sp>
        <p:nvSpPr>
          <p:cNvPr id="8" name="右大括号 7"/>
          <p:cNvSpPr/>
          <p:nvPr/>
        </p:nvSpPr>
        <p:spPr>
          <a:xfrm rot="5400000">
            <a:off x="4288183" y="179599"/>
            <a:ext cx="414594" cy="78343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26066" y="43040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分布参数化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747117" y="4592988"/>
                <a:ext cx="3496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17" y="4592988"/>
                <a:ext cx="349672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" t="-9" r="15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80060" y="5262121"/>
                <a:ext cx="8501623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" y="5262121"/>
                <a:ext cx="8501623" cy="763094"/>
              </a:xfrm>
              <a:prstGeom prst="rect">
                <a:avLst/>
              </a:prstGeom>
              <a:blipFill rotWithShape="1">
                <a:blip r:embed="rId8"/>
                <a:stretch>
                  <a:fillRect t="-67" r="3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0" idx="2"/>
          </p:cNvCxnSpPr>
          <p:nvPr/>
        </p:nvCxnSpPr>
        <p:spPr>
          <a:xfrm>
            <a:off x="4495480" y="4962320"/>
            <a:ext cx="0" cy="43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右大括号 12"/>
          <p:cNvSpPr/>
          <p:nvPr/>
        </p:nvSpPr>
        <p:spPr>
          <a:xfrm rot="5400000">
            <a:off x="5506982" y="2854046"/>
            <a:ext cx="343081" cy="62565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24524" y="6133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似然函数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4" name="矩形 33"/>
            <p:cNvSpPr/>
            <p:nvPr/>
          </p:nvSpPr>
          <p:spPr>
            <a:xfrm>
              <a:off x="4522" y="429"/>
              <a:ext cx="952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结果推断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80060" y="1171740"/>
                <a:ext cx="5886420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给定一个新的样本如何做标签的预测？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" y="1171740"/>
                <a:ext cx="5886420" cy="372538"/>
              </a:xfrm>
              <a:prstGeom prst="rect">
                <a:avLst/>
              </a:prstGeom>
              <a:blipFill rotWithShape="1">
                <a:blip r:embed="rId3"/>
                <a:stretch>
                  <a:fillRect t="-44" r="10" b="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3562545" y="1544278"/>
            <a:ext cx="0" cy="43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300457" y="1983126"/>
                <a:ext cx="5264070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57" y="1983126"/>
                <a:ext cx="5264070" cy="548676"/>
              </a:xfrm>
              <a:prstGeom prst="rect">
                <a:avLst/>
              </a:prstGeom>
              <a:blipFill rotWithShape="1">
                <a:blip r:embed="rId4"/>
                <a:stretch>
                  <a:fillRect l="-12" t="-4" r="10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42" y="3131700"/>
            <a:ext cx="3237255" cy="1916034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2298357" y="2531802"/>
            <a:ext cx="1634135" cy="578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063578" y="2553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简单查表</a:t>
            </a:r>
          </a:p>
        </p:txBody>
      </p:sp>
      <p:cxnSp>
        <p:nvCxnSpPr>
          <p:cNvPr id="23" name="直接箭头连接符 22"/>
          <p:cNvCxnSpPr>
            <a:stCxn id="16" idx="2"/>
          </p:cNvCxnSpPr>
          <p:nvPr/>
        </p:nvCxnSpPr>
        <p:spPr>
          <a:xfrm>
            <a:off x="3932492" y="2531802"/>
            <a:ext cx="1411724" cy="58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862882" y="256950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基于学习的参数进行目标变量的推断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00669" y="3120456"/>
                <a:ext cx="3449534" cy="692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69" y="3120456"/>
                <a:ext cx="3449534" cy="692562"/>
              </a:xfrm>
              <a:prstGeom prst="rect">
                <a:avLst/>
              </a:prstGeom>
              <a:blipFill rotWithShape="1">
                <a:blip r:embed="rId6"/>
                <a:stretch>
                  <a:fillRect l="-3" t="-10" r="1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074" y="429"/>
              <a:ext cx="8973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2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注意力模型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7520" y="1184910"/>
            <a:ext cx="7997190" cy="460375"/>
            <a:chOff x="827" y="3088"/>
            <a:chExt cx="12594" cy="725"/>
          </a:xfrm>
        </p:grpSpPr>
        <p:sp>
          <p:nvSpPr>
            <p:cNvPr id="8" name="文本框 7"/>
            <p:cNvSpPr txBox="1"/>
            <p:nvPr/>
          </p:nvSpPr>
          <p:spPr>
            <a:xfrm>
              <a:off x="1672" y="3088"/>
              <a:ext cx="1174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软性注意力机制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(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soft attention mecanism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)</a:t>
              </a:r>
            </a:p>
          </p:txBody>
        </p:sp>
        <p:grpSp>
          <p:nvGrpSpPr>
            <p:cNvPr id="9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1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13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541655" y="1842135"/>
            <a:ext cx="8265160" cy="4798060"/>
            <a:chOff x="877" y="2929"/>
            <a:chExt cx="13016" cy="7556"/>
          </a:xfrm>
        </p:grpSpPr>
        <p:grpSp>
          <p:nvGrpSpPr>
            <p:cNvPr id="15" name="组合 14"/>
            <p:cNvGrpSpPr/>
            <p:nvPr/>
          </p:nvGrpSpPr>
          <p:grpSpPr>
            <a:xfrm>
              <a:off x="877" y="2929"/>
              <a:ext cx="13016" cy="7556"/>
              <a:chOff x="673" y="3600"/>
              <a:chExt cx="13016" cy="755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673" y="3600"/>
                <a:ext cx="13016" cy="75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32" y="3728"/>
                <a:ext cx="5245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注意力机制可以分为两步：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32" y="4356"/>
                <a:ext cx="7109" cy="4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</a:rPr>
                  <a:t>Step1 </a:t>
                </a:r>
                <a:r>
                  <a:rPr 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计算注意力分布</a:t>
                </a: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α</a:t>
                </a: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0"/>
                  </a:spcBef>
                </a:pPr>
                <a:endParaRPr lang="zh-CN" altLang="en-US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algn="l" fontAlgn="auto"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Step2 </a:t>
                </a:r>
                <a:r>
                  <a:rPr lang="zh-CN" altLang="en-US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根据</a:t>
                </a:r>
                <a:r>
                  <a:rPr lang="en-US" altLang="zh-CN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α</a:t>
                </a:r>
                <a:r>
                  <a:rPr lang="zh-CN" altLang="en-US" sz="20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来计算输入信息的加权平均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796673" y="2890839"/>
                  <a:ext cx="1983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>
                      <a:solidFill>
                        <a:srgbClr val="FF0000"/>
                      </a:solidFill>
                    </a:rPr>
                    <a:t> 打分函数</a:t>
                  </a:r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673" y="2890839"/>
                  <a:ext cx="1983685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" y="4352"/>
              <a:ext cx="3338" cy="244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9" y="7706"/>
              <a:ext cx="3781" cy="209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2" y="4009"/>
              <a:ext cx="4929" cy="5396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2403455" y="34385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基于隐变量的学习和推断</a:t>
            </a:r>
            <a:endParaRPr lang="zh-CN" altLang="en-US" sz="6000" b="1" dirty="0">
              <a:solidFill>
                <a:srgbClr val="18478F"/>
              </a:solidFill>
              <a:latin typeface="+mn-ea"/>
              <a:cs typeface="+mn-ea"/>
            </a:endParaRP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4941" y="429"/>
              <a:ext cx="9106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4443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隐变量定义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6" y="1365163"/>
            <a:ext cx="4425701" cy="206383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5216123" y="1630531"/>
            <a:ext cx="3704992" cy="815316"/>
            <a:chOff x="1707267" y="4269490"/>
            <a:chExt cx="5929637" cy="1217141"/>
          </a:xfrm>
        </p:grpSpPr>
        <p:sp>
          <p:nvSpPr>
            <p:cNvPr id="23" name="矩形 22"/>
            <p:cNvSpPr/>
            <p:nvPr/>
          </p:nvSpPr>
          <p:spPr>
            <a:xfrm>
              <a:off x="1707267" y="4269490"/>
              <a:ext cx="5929637" cy="1217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07550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5528394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26" name="直接箭头连接符 25"/>
            <p:cNvCxnSpPr>
              <a:stCxn id="24" idx="6"/>
              <a:endCxn id="27" idx="2"/>
            </p:cNvCxnSpPr>
            <p:nvPr/>
          </p:nvCxnSpPr>
          <p:spPr>
            <a:xfrm flipV="1">
              <a:off x="3645069" y="4798151"/>
              <a:ext cx="6581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4303241" y="4541748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7" idx="6"/>
              <a:endCxn id="25" idx="2"/>
            </p:cNvCxnSpPr>
            <p:nvPr/>
          </p:nvCxnSpPr>
          <p:spPr>
            <a:xfrm>
              <a:off x="4840760" y="4798151"/>
              <a:ext cx="6876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90198" y="2372924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X:</a:t>
            </a:r>
            <a:r>
              <a:rPr lang="zh-CN" altLang="en-US" sz="1600" dirty="0"/>
              <a:t>图像</a:t>
            </a:r>
            <a:endParaRPr lang="en-US" altLang="zh-CN" sz="1600" dirty="0"/>
          </a:p>
          <a:p>
            <a:r>
              <a:rPr lang="en-US" altLang="zh-CN" sz="1600" dirty="0"/>
              <a:t>Z:</a:t>
            </a:r>
            <a:r>
              <a:rPr lang="zh-CN" altLang="en-US" sz="1600" dirty="0"/>
              <a:t>隐向量</a:t>
            </a:r>
            <a:endParaRPr lang="en-US" altLang="zh-CN" sz="1600" dirty="0"/>
          </a:p>
          <a:p>
            <a:r>
              <a:rPr lang="en-US" altLang="zh-CN" sz="1600" dirty="0"/>
              <a:t>Y:</a:t>
            </a:r>
            <a:r>
              <a:rPr lang="zh-CN" altLang="en-US" sz="1600" dirty="0"/>
              <a:t>标签</a:t>
            </a:r>
          </a:p>
        </p:txBody>
      </p:sp>
      <p:sp>
        <p:nvSpPr>
          <p:cNvPr id="3" name="箭头: 右 2"/>
          <p:cNvSpPr/>
          <p:nvPr/>
        </p:nvSpPr>
        <p:spPr>
          <a:xfrm>
            <a:off x="5096476" y="2214553"/>
            <a:ext cx="543698" cy="358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54073" y="3514352"/>
            <a:ext cx="8235854" cy="461645"/>
            <a:chOff x="652" y="2101"/>
            <a:chExt cx="12970" cy="727"/>
          </a:xfrm>
        </p:grpSpPr>
        <p:sp>
          <p:nvSpPr>
            <p:cNvPr id="42" name="椭圆 41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02" y="2101"/>
              <a:ext cx="12720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隐变量会如何影响学习和推断过程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?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9833" y="4139630"/>
            <a:ext cx="8235854" cy="461645"/>
            <a:chOff x="652" y="2101"/>
            <a:chExt cx="12970" cy="727"/>
          </a:xfrm>
        </p:grpSpPr>
        <p:sp>
          <p:nvSpPr>
            <p:cNvPr id="31" name="椭圆 30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902" y="2101"/>
                  <a:ext cx="12720" cy="72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just"/>
                  <a:r>
                    <a:rPr lang="zh-CN" altLang="en-US" sz="2400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隐变量对于可观测变量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+mn-ea"/>
                        </a:rPr>
                        <m:t>𝑥</m:t>
                      </m:r>
                    </m:oMath>
                  </a14:m>
                  <a:r>
                    <a:rPr lang="zh-CN" altLang="en-US" sz="2400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分布学习的影响：</a:t>
                  </a: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" y="2101"/>
                  <a:ext cx="12720" cy="72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/>
          <p:cNvGrpSpPr/>
          <p:nvPr/>
        </p:nvGrpSpPr>
        <p:grpSpPr>
          <a:xfrm>
            <a:off x="480060" y="5227469"/>
            <a:ext cx="8235854" cy="461645"/>
            <a:chOff x="652" y="2101"/>
            <a:chExt cx="12970" cy="727"/>
          </a:xfrm>
        </p:grpSpPr>
        <p:sp>
          <p:nvSpPr>
            <p:cNvPr id="35" name="椭圆 34"/>
            <p:cNvSpPr/>
            <p:nvPr/>
          </p:nvSpPr>
          <p:spPr>
            <a:xfrm>
              <a:off x="652" y="2261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902" y="2101"/>
                  <a:ext cx="12720" cy="72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just"/>
                  <a:r>
                    <a:rPr lang="zh-CN" altLang="en-US" sz="2400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隐变量对于目标变量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+mn-ea"/>
                        </a:rPr>
                        <m:t>𝑦</m:t>
                      </m:r>
                    </m:oMath>
                  </a14:m>
                  <a:r>
                    <a:rPr lang="zh-CN" altLang="en-US" sz="2400" dirty="0"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分布推断的影响：</a:t>
                  </a: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" y="2101"/>
                  <a:ext cx="12720" cy="72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172456" y="4535642"/>
                <a:ext cx="6267485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sepChr m:val="∣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sepChr m:val="∣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56" y="4535642"/>
                <a:ext cx="6267485" cy="818879"/>
              </a:xfrm>
              <a:prstGeom prst="rect">
                <a:avLst/>
              </a:prstGeom>
              <a:blipFill rotWithShape="1">
                <a:blip r:embed="rId6"/>
                <a:stretch>
                  <a:fillRect l="-4" t="-58" r="4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403637" y="5750533"/>
                <a:ext cx="6368282" cy="79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37" y="5750533"/>
                <a:ext cx="6368282" cy="790088"/>
              </a:xfrm>
              <a:prstGeom prst="rect">
                <a:avLst/>
              </a:prstGeom>
              <a:blipFill rotWithShape="1">
                <a:blip r:embed="rId7"/>
                <a:stretch>
                  <a:fillRect l="-5" t="-77" r="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大括号 4"/>
          <p:cNvSpPr/>
          <p:nvPr/>
        </p:nvSpPr>
        <p:spPr>
          <a:xfrm>
            <a:off x="7747337" y="4535642"/>
            <a:ext cx="296562" cy="209608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13816" y="4887654"/>
            <a:ext cx="1179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主要都是积分和条件分布的问题？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6826" y="429"/>
              <a:ext cx="722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59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含隐变量的参数学习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3250" y="1061085"/>
            <a:ext cx="7954010" cy="460375"/>
            <a:chOff x="814" y="3480"/>
            <a:chExt cx="12526" cy="725"/>
          </a:xfrm>
        </p:grpSpPr>
        <p:sp>
          <p:nvSpPr>
            <p:cNvPr id="5" name="椭圆 4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隐变量即变量是不可观测的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3250" y="2487899"/>
            <a:ext cx="7954010" cy="460375"/>
            <a:chOff x="814" y="3480"/>
            <a:chExt cx="12526" cy="725"/>
          </a:xfrm>
        </p:grpSpPr>
        <p:sp>
          <p:nvSpPr>
            <p:cNvPr id="4" name="椭圆 3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点估计：最大似然和最大后验法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48935" y="3188818"/>
            <a:ext cx="3357880" cy="563880"/>
            <a:chOff x="300" y="2124"/>
            <a:chExt cx="5288" cy="888"/>
          </a:xfrm>
        </p:grpSpPr>
        <p:sp>
          <p:nvSpPr>
            <p:cNvPr id="21" name="矩形 20"/>
            <p:cNvSpPr/>
            <p:nvPr/>
          </p:nvSpPr>
          <p:spPr>
            <a:xfrm>
              <a:off x="300" y="2124"/>
              <a:ext cx="5226" cy="888"/>
            </a:xfrm>
            <a:prstGeom prst="rect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0" y="2254"/>
              <a:ext cx="52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 algn="l"/>
              <a:r>
                <a:rPr lang="zh-CN" altLang="en-US" sz="2000" dirty="0">
                  <a:sym typeface="+mn-ea"/>
                </a:rPr>
                <a:t>需要用</a:t>
              </a:r>
              <a:r>
                <a: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EM</a:t>
              </a:r>
              <a:r>
                <a:rPr lang="zh-CN" altLang="en-US" sz="2000" dirty="0">
                  <a:sym typeface="+mn-ea"/>
                </a:rPr>
                <a:t>算法进行参数估计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802759" y="1862142"/>
            <a:ext cx="1848462" cy="343509"/>
            <a:chOff x="3107550" y="4541748"/>
            <a:chExt cx="2958363" cy="512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椭圆 24"/>
                <p:cNvSpPr/>
                <p:nvPr/>
              </p:nvSpPr>
              <p:spPr>
                <a:xfrm>
                  <a:off x="3107550" y="4541749"/>
                  <a:ext cx="537519" cy="512805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椭圆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550" y="4541749"/>
                  <a:ext cx="537519" cy="512805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>
            <a:xfrm>
              <a:off x="5528394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27" name="直接箭头连接符 26"/>
            <p:cNvCxnSpPr>
              <a:stCxn id="25" idx="6"/>
              <a:endCxn id="28" idx="2"/>
            </p:cNvCxnSpPr>
            <p:nvPr/>
          </p:nvCxnSpPr>
          <p:spPr>
            <a:xfrm flipV="1">
              <a:off x="3645069" y="4798151"/>
              <a:ext cx="6581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4303241" y="4541748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28" idx="6"/>
              <a:endCxn id="26" idx="2"/>
            </p:cNvCxnSpPr>
            <p:nvPr/>
          </p:nvCxnSpPr>
          <p:spPr>
            <a:xfrm>
              <a:off x="4840760" y="4798151"/>
              <a:ext cx="6876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40155" y="1891567"/>
                <a:ext cx="2976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i="1" dirty="0"/>
                  <a:t>假设参数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i="1" dirty="0"/>
                  <a:t>的分布的参数是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55" y="1891567"/>
                <a:ext cx="297658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" t="-145" r="6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/>
          <p:cNvGrpSpPr/>
          <p:nvPr/>
        </p:nvGrpSpPr>
        <p:grpSpPr>
          <a:xfrm>
            <a:off x="603250" y="4011391"/>
            <a:ext cx="7954010" cy="460375"/>
            <a:chOff x="814" y="3480"/>
            <a:chExt cx="12526" cy="725"/>
          </a:xfrm>
        </p:grpSpPr>
        <p:sp>
          <p:nvSpPr>
            <p:cNvPr id="43" name="椭圆 42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贝叶斯估计：最大化概率期望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221175"/>
            <a:ext cx="2139390" cy="460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790" y="3226659"/>
            <a:ext cx="2357053" cy="4341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31" y="4517386"/>
            <a:ext cx="3593203" cy="1982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6826" y="429"/>
              <a:ext cx="722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59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含隐变量的参数学习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0061" y="1009619"/>
            <a:ext cx="7954010" cy="460375"/>
            <a:chOff x="814" y="3480"/>
            <a:chExt cx="12526" cy="725"/>
          </a:xfrm>
        </p:grpSpPr>
        <p:sp>
          <p:nvSpPr>
            <p:cNvPr id="4" name="椭圆 3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点估计：最大似然和最大后验法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1" y="1742895"/>
            <a:ext cx="2139390" cy="460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981" y="1769076"/>
            <a:ext cx="2357053" cy="434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7864" y="2405991"/>
                <a:ext cx="557235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4" y="2405991"/>
                <a:ext cx="5572358" cy="778931"/>
              </a:xfrm>
              <a:prstGeom prst="rect">
                <a:avLst/>
              </a:prstGeom>
              <a:blipFill rotWithShape="1">
                <a:blip r:embed="rId5"/>
                <a:stretch>
                  <a:fillRect l="-1" t="-78" r="5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/>
          <p:cNvCxnSpPr>
            <a:stCxn id="12" idx="2"/>
          </p:cNvCxnSpPr>
          <p:nvPr/>
        </p:nvCxnSpPr>
        <p:spPr>
          <a:xfrm>
            <a:off x="2699106" y="2203270"/>
            <a:ext cx="0" cy="20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6755753" y="2206660"/>
            <a:ext cx="0" cy="97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67127" y="3285952"/>
                <a:ext cx="332264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27" y="3285952"/>
                <a:ext cx="3322640" cy="312650"/>
              </a:xfrm>
              <a:prstGeom prst="rect">
                <a:avLst/>
              </a:prstGeom>
              <a:blipFill rotWithShape="1">
                <a:blip r:embed="rId6"/>
                <a:stretch>
                  <a:fillRect l="-5" t="-148" r="14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807772" y="4079209"/>
                <a:ext cx="399904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72" y="4079209"/>
                <a:ext cx="3999043" cy="312650"/>
              </a:xfrm>
              <a:prstGeom prst="rect">
                <a:avLst/>
              </a:prstGeom>
              <a:blipFill rotWithShape="1">
                <a:blip r:embed="rId7"/>
                <a:stretch>
                  <a:fillRect l="-5" t="-19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/>
          <p:cNvCxnSpPr>
            <a:endCxn id="19" idx="0"/>
          </p:cNvCxnSpPr>
          <p:nvPr/>
        </p:nvCxnSpPr>
        <p:spPr>
          <a:xfrm>
            <a:off x="6807294" y="3699632"/>
            <a:ext cx="0" cy="379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6393180" y="4079209"/>
            <a:ext cx="1287780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肘形连接符 39"/>
          <p:cNvCxnSpPr>
            <a:stCxn id="33" idx="2"/>
            <a:endCxn id="6" idx="2"/>
          </p:cNvCxnSpPr>
          <p:nvPr/>
        </p:nvCxnSpPr>
        <p:spPr>
          <a:xfrm rot="5400000" flipH="1">
            <a:off x="4377088" y="1731878"/>
            <a:ext cx="1206937" cy="4113027"/>
          </a:xfrm>
          <a:prstGeom prst="bentConnector3">
            <a:avLst>
              <a:gd name="adj1" fmla="val -189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876863" y="4727182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在参数估计时都是最大似然；</a:t>
            </a:r>
            <a:endParaRPr lang="en-US" altLang="zh-CN" dirty="0"/>
          </a:p>
          <a:p>
            <a:r>
              <a:rPr lang="zh-CN" altLang="en-US" dirty="0"/>
              <a:t>在进行概率值推断的时候，最大后验需要加上参数的先验分布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3053" y="429"/>
              <a:ext cx="1099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092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点估计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61" y="1365421"/>
            <a:ext cx="6623222" cy="42076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85927" y="1421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最大后验</a:t>
            </a:r>
          </a:p>
        </p:txBody>
      </p:sp>
      <p:sp>
        <p:nvSpPr>
          <p:cNvPr id="9" name="右大括号 8"/>
          <p:cNvSpPr/>
          <p:nvPr/>
        </p:nvSpPr>
        <p:spPr>
          <a:xfrm rot="5400000">
            <a:off x="4706378" y="4891732"/>
            <a:ext cx="339811" cy="15415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86649" y="5832391"/>
            <a:ext cx="11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最大似然</a:t>
            </a:r>
          </a:p>
        </p:txBody>
      </p:sp>
      <p:sp>
        <p:nvSpPr>
          <p:cNvPr id="17" name="右大括号 16"/>
          <p:cNvSpPr/>
          <p:nvPr/>
        </p:nvSpPr>
        <p:spPr>
          <a:xfrm rot="5400000">
            <a:off x="6330263" y="5279940"/>
            <a:ext cx="339811" cy="7650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13823" y="5829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先验分布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3053" y="429"/>
              <a:ext cx="1099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092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点估计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3250" y="1061085"/>
            <a:ext cx="7954010" cy="460375"/>
            <a:chOff x="814" y="3480"/>
            <a:chExt cx="12526" cy="725"/>
          </a:xfrm>
        </p:grpSpPr>
        <p:sp>
          <p:nvSpPr>
            <p:cNvPr id="5" name="椭圆 4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隐变量即变量是不可观测的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3250" y="2487899"/>
            <a:ext cx="7954010" cy="460375"/>
            <a:chOff x="814" y="3480"/>
            <a:chExt cx="12526" cy="725"/>
          </a:xfrm>
        </p:grpSpPr>
        <p:sp>
          <p:nvSpPr>
            <p:cNvPr id="4" name="椭圆 3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最大似然法：当不存在隐变量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802759" y="1862142"/>
            <a:ext cx="1848462" cy="343509"/>
            <a:chOff x="3107550" y="4541748"/>
            <a:chExt cx="2958363" cy="512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椭圆 24"/>
                <p:cNvSpPr/>
                <p:nvPr/>
              </p:nvSpPr>
              <p:spPr>
                <a:xfrm>
                  <a:off x="3107550" y="4541749"/>
                  <a:ext cx="537519" cy="512805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椭圆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550" y="4541749"/>
                  <a:ext cx="537519" cy="512805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>
            <a:xfrm>
              <a:off x="5528394" y="4541749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27" name="直接箭头连接符 26"/>
            <p:cNvCxnSpPr>
              <a:stCxn id="25" idx="6"/>
              <a:endCxn id="28" idx="2"/>
            </p:cNvCxnSpPr>
            <p:nvPr/>
          </p:nvCxnSpPr>
          <p:spPr>
            <a:xfrm flipV="1">
              <a:off x="3645069" y="4798151"/>
              <a:ext cx="6581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4303241" y="4541748"/>
              <a:ext cx="537519" cy="5128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28" idx="6"/>
              <a:endCxn id="26" idx="2"/>
            </p:cNvCxnSpPr>
            <p:nvPr/>
          </p:nvCxnSpPr>
          <p:spPr>
            <a:xfrm>
              <a:off x="4840760" y="4798151"/>
              <a:ext cx="6876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40155" y="1891567"/>
                <a:ext cx="2976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i="1" dirty="0"/>
                  <a:t>假设参数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i="1" dirty="0"/>
                  <a:t>的分布的参数是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55" y="1891567"/>
                <a:ext cx="297658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" t="-145" r="6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80" t="16656" r="10270" b="3616"/>
          <a:stretch>
            <a:fillRect/>
          </a:stretch>
        </p:blipFill>
        <p:spPr>
          <a:xfrm>
            <a:off x="183713" y="3595123"/>
            <a:ext cx="7061902" cy="2530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000" y="311414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直接利用求导为零求解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3053" y="429"/>
              <a:ext cx="1099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092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点估计</a:t>
              </a: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817" y="1029970"/>
            <a:ext cx="9110079" cy="559267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340995"/>
            <a:ext cx="8925560" cy="583565"/>
            <a:chOff x="-9" y="380"/>
            <a:chExt cx="14056" cy="919"/>
          </a:xfrm>
        </p:grpSpPr>
        <p:sp>
          <p:nvSpPr>
            <p:cNvPr id="34" name="矩形 33"/>
            <p:cNvSpPr/>
            <p:nvPr/>
          </p:nvSpPr>
          <p:spPr>
            <a:xfrm>
              <a:off x="3053" y="429"/>
              <a:ext cx="1099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3" y="380"/>
              <a:ext cx="6092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点估计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054" y="1094077"/>
            <a:ext cx="6703541" cy="1766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706"/>
          <a:stretch>
            <a:fillRect/>
          </a:stretch>
        </p:blipFill>
        <p:spPr>
          <a:xfrm>
            <a:off x="774402" y="3098134"/>
            <a:ext cx="7901285" cy="96724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4516395" y="3861486"/>
            <a:ext cx="1365421" cy="30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279847" y="41178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这个期望怎么算呢？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10288" y="4557147"/>
                <a:ext cx="4631717" cy="124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/>
                  <a:t>直接采样：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sepChr m:val="∣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600" dirty="0"/>
                  <a:t>变分法（在后面的推断部分会讲到）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88" y="4557147"/>
                <a:ext cx="4631717" cy="1245213"/>
              </a:xfrm>
              <a:prstGeom prst="rect">
                <a:avLst/>
              </a:prstGeom>
              <a:blipFill rotWithShape="1">
                <a:blip r:embed="rId5"/>
                <a:stretch>
                  <a:fillRect l="-7" t="-31" r="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4" name="矩形 33"/>
            <p:cNvSpPr/>
            <p:nvPr/>
          </p:nvSpPr>
          <p:spPr>
            <a:xfrm>
              <a:off x="3505" y="429"/>
              <a:ext cx="1054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7" name="圆角矩形 36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4" y="254"/>
              <a:ext cx="2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采样法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226945" y="488315"/>
            <a:ext cx="1929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Sampling Method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90" y="1791970"/>
            <a:ext cx="2616425" cy="76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330" y="4419600"/>
            <a:ext cx="3525180" cy="6691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6250" y="1149350"/>
            <a:ext cx="7954010" cy="460375"/>
            <a:chOff x="814" y="3458"/>
            <a:chExt cx="12526" cy="725"/>
          </a:xfrm>
        </p:grpSpPr>
        <p:sp>
          <p:nvSpPr>
            <p:cNvPr id="12" name="椭圆 11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假设要推断的概率分布为</a:t>
              </a:r>
              <a:r>
                <a:rPr lang="en-US" altLang="zh-CN" sz="2400" dirty="0">
                  <a:sym typeface="+mn-ea"/>
                </a:rPr>
                <a:t>p(x)</a:t>
              </a:r>
              <a:r>
                <a:rPr lang="zh-CN" altLang="en-US" sz="2400" dirty="0">
                  <a:sym typeface="+mn-ea"/>
                </a:rPr>
                <a:t>，并用来计算期望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4345" y="2735580"/>
            <a:ext cx="7954010" cy="460375"/>
            <a:chOff x="814" y="3458"/>
            <a:chExt cx="12526" cy="725"/>
          </a:xfrm>
        </p:grpSpPr>
        <p:sp>
          <p:nvSpPr>
            <p:cNvPr id="8" name="椭圆 7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采样法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0060" y="3195955"/>
            <a:ext cx="7763510" cy="1060450"/>
            <a:chOff x="756" y="5033"/>
            <a:chExt cx="12226" cy="1670"/>
          </a:xfrm>
        </p:grpSpPr>
        <p:grpSp>
          <p:nvGrpSpPr>
            <p:cNvPr id="16" name="组合 15"/>
            <p:cNvGrpSpPr/>
            <p:nvPr/>
          </p:nvGrpSpPr>
          <p:grpSpPr>
            <a:xfrm>
              <a:off x="756" y="5033"/>
              <a:ext cx="12226" cy="1670"/>
              <a:chOff x="756" y="2535"/>
              <a:chExt cx="12226" cy="167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56" y="2535"/>
                <a:ext cx="12226" cy="16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1"/>
                <a:r>
                  <a:rPr lang="zh-CN" altLang="en-US" sz="2100" dirty="0">
                    <a:sym typeface="+mn-ea"/>
                  </a:rPr>
                  <a:t>也称为蒙特卡罗方法</a:t>
                </a:r>
                <a:r>
                  <a:rPr lang="en-US" altLang="zh-CN" sz="2100" dirty="0">
                    <a:sym typeface="+mn-ea"/>
                  </a:rPr>
                  <a:t>(Monte Carlo Method)</a:t>
                </a:r>
              </a:p>
              <a:p>
                <a:pPr lvl="1"/>
                <a:r>
                  <a:rPr lang="zh-CN" altLang="en-US" sz="2100" dirty="0">
                    <a:sym typeface="+mn-ea"/>
                  </a:rPr>
                  <a:t>数值解：用数值方法求出解，给出一系列对应的自变量和解</a:t>
                </a:r>
              </a:p>
              <a:p>
                <a:pPr lvl="1"/>
                <a:r>
                  <a:rPr lang="zh-CN" altLang="en-US" sz="2100" dirty="0">
                    <a:sym typeface="+mn-ea"/>
                  </a:rPr>
                  <a:t>独立抽取</a:t>
                </a:r>
                <a:r>
                  <a:rPr lang="en-US" altLang="zh-CN" sz="2100" dirty="0">
                    <a:sym typeface="+mn-ea"/>
                  </a:rPr>
                  <a:t>N</a:t>
                </a:r>
                <a:r>
                  <a:rPr lang="zh-CN" altLang="en-US" sz="2100" dirty="0">
                    <a:sym typeface="+mn-ea"/>
                  </a:rPr>
                  <a:t>个样本，并计算</a:t>
                </a: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323" y="2773"/>
                <a:ext cx="187" cy="187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323" y="3252"/>
                <a:ext cx="187" cy="187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323" y="6228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4345" y="5222240"/>
            <a:ext cx="7763510" cy="414020"/>
            <a:chOff x="756" y="2535"/>
            <a:chExt cx="12226" cy="652"/>
          </a:xfrm>
        </p:grpSpPr>
        <p:sp>
          <p:nvSpPr>
            <p:cNvPr id="20" name="文本框 19"/>
            <p:cNvSpPr txBox="1"/>
            <p:nvPr/>
          </p:nvSpPr>
          <p:spPr>
            <a:xfrm>
              <a:off x="756" y="2535"/>
              <a:ext cx="12226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1"/>
              <a:r>
                <a:rPr lang="zh-CN" altLang="en-US" sz="2100" dirty="0">
                  <a:sym typeface="+mn-ea"/>
                </a:rPr>
                <a:t>根据大数定律，当</a:t>
              </a:r>
              <a:r>
                <a:rPr lang="en-US" altLang="zh-CN" sz="2100" dirty="0">
                  <a:sym typeface="+mn-ea"/>
                </a:rPr>
                <a:t>N</a:t>
              </a:r>
              <a:r>
                <a:rPr lang="zh-CN" altLang="en-US" sz="2100" dirty="0">
                  <a:sym typeface="+mn-ea"/>
                </a:rPr>
                <a:t>趋向于无穷大时，样本均值收敛于期望值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323" y="2773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76250" y="1149350"/>
            <a:ext cx="7954010" cy="460375"/>
            <a:chOff x="814" y="3458"/>
            <a:chExt cx="12526" cy="725"/>
          </a:xfrm>
        </p:grpSpPr>
        <p:sp>
          <p:nvSpPr>
            <p:cNvPr id="12" name="椭圆 11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直接采样  </a:t>
              </a:r>
              <a:r>
                <a:rPr lang="zh-CN" altLang="en-US" sz="2000" dirty="0">
                  <a:solidFill>
                    <a:schemeClr val="tx2"/>
                  </a:solidFill>
                  <a:sym typeface="+mn-ea"/>
                </a:rPr>
                <a:t>均匀分布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0060" y="1628140"/>
            <a:ext cx="7954010" cy="460375"/>
            <a:chOff x="814" y="3458"/>
            <a:chExt cx="12526" cy="725"/>
          </a:xfrm>
        </p:grpSpPr>
        <p:sp>
          <p:nvSpPr>
            <p:cNvPr id="3" name="椭圆 2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ym typeface="+mn-ea"/>
                </a:rPr>
                <a:t>逆变换采样</a:t>
              </a:r>
              <a:r>
                <a:rPr lang="en-US" altLang="zh-CN" sz="2000" dirty="0">
                  <a:sym typeface="+mn-ea"/>
                </a:rPr>
                <a:t>(</a:t>
              </a:r>
              <a:r>
                <a: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Inverse Transform Sampling)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6250" y="2159000"/>
            <a:ext cx="7954010" cy="460375"/>
            <a:chOff x="814" y="3458"/>
            <a:chExt cx="12526" cy="725"/>
          </a:xfrm>
        </p:grpSpPr>
        <p:sp>
          <p:nvSpPr>
            <p:cNvPr id="6" name="椭圆 5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Box–Muller</a:t>
              </a:r>
              <a:r>
                <a:rPr lang="zh-CN" altLang="en-US" sz="2400" dirty="0">
                  <a:sym typeface="+mn-ea"/>
                </a:rPr>
                <a:t>方法  </a:t>
              </a:r>
              <a:r>
                <a:rPr lang="zh-CN" altLang="en-US" sz="2000" dirty="0">
                  <a:solidFill>
                    <a:schemeClr val="tx2"/>
                  </a:solidFill>
                  <a:sym typeface="+mn-ea"/>
                </a:rPr>
                <a:t>正态分布</a:t>
              </a:r>
              <a:endParaRPr lang="zh-C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6250" y="2759710"/>
            <a:ext cx="7954010" cy="460375"/>
            <a:chOff x="814" y="3458"/>
            <a:chExt cx="12526" cy="725"/>
          </a:xfrm>
        </p:grpSpPr>
        <p:sp>
          <p:nvSpPr>
            <p:cNvPr id="9" name="椭圆 8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拒绝采样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060" y="3329940"/>
            <a:ext cx="7954010" cy="460375"/>
            <a:chOff x="814" y="3458"/>
            <a:chExt cx="12526" cy="725"/>
          </a:xfrm>
        </p:grpSpPr>
        <p:sp>
          <p:nvSpPr>
            <p:cNvPr id="15" name="椭圆 14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重要性采样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50" y="3896360"/>
            <a:ext cx="7954010" cy="460375"/>
            <a:chOff x="814" y="3458"/>
            <a:chExt cx="12526" cy="725"/>
          </a:xfrm>
        </p:grpSpPr>
        <p:sp>
          <p:nvSpPr>
            <p:cNvPr id="18" name="椭圆 17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64" y="3458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马尔可夫链蒙特卡罗</a:t>
              </a:r>
              <a:r>
                <a: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(Markov Chain Monte Carlo</a:t>
              </a:r>
              <a:r>
                <a:rPr lang="zh-CN" altLang="en-US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MCMC)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方法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6250" y="4340860"/>
            <a:ext cx="7763510" cy="1060450"/>
            <a:chOff x="756" y="5033"/>
            <a:chExt cx="12226" cy="1670"/>
          </a:xfrm>
        </p:grpSpPr>
        <p:grpSp>
          <p:nvGrpSpPr>
            <p:cNvPr id="23" name="组合 22"/>
            <p:cNvGrpSpPr/>
            <p:nvPr/>
          </p:nvGrpSpPr>
          <p:grpSpPr>
            <a:xfrm>
              <a:off x="756" y="5033"/>
              <a:ext cx="12226" cy="1670"/>
              <a:chOff x="756" y="2535"/>
              <a:chExt cx="12226" cy="167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56" y="2535"/>
                <a:ext cx="12226" cy="16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lvl="1"/>
                <a:r>
                  <a:rPr lang="en-US" altLang="zh-CN" sz="2100" dirty="0">
                    <a:sym typeface="+mn-ea"/>
                  </a:rPr>
                  <a:t>      </a:t>
                </a:r>
                <a:r>
                  <a:rPr lang="en-US" altLang="zh-CN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 Metropolis-Hastings</a:t>
                </a:r>
                <a:r>
                  <a:rPr lang="zh-CN" altLang="en-US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算法</a:t>
                </a:r>
                <a:endParaRPr lang="en-US" altLang="zh-CN" sz="21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lang="en-US" altLang="zh-CN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Metropolis</a:t>
                </a:r>
                <a:r>
                  <a:rPr lang="zh-CN" altLang="en-US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算法</a:t>
                </a:r>
                <a:endParaRPr lang="en-US" altLang="zh-CN" sz="21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lang="en-US" altLang="zh-CN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Gibbs</a:t>
                </a:r>
                <a:r>
                  <a:rPr lang="zh-CN" altLang="en-US" sz="21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采样法</a:t>
                </a: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23" y="2773"/>
                <a:ext cx="187" cy="187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323" y="3252"/>
                <a:ext cx="187" cy="187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1323" y="6228"/>
              <a:ext cx="187" cy="187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29" name="矩形 28"/>
            <p:cNvSpPr/>
            <p:nvPr/>
          </p:nvSpPr>
          <p:spPr>
            <a:xfrm>
              <a:off x="3505" y="429"/>
              <a:ext cx="1054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2" name="圆角矩形 31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54" y="254"/>
              <a:ext cx="2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采样法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3565"/>
            <a:chOff x="-9" y="320"/>
            <a:chExt cx="14056" cy="919"/>
          </a:xfrm>
        </p:grpSpPr>
        <p:sp>
          <p:nvSpPr>
            <p:cNvPr id="3" name="矩形 2"/>
            <p:cNvSpPr/>
            <p:nvPr/>
          </p:nvSpPr>
          <p:spPr>
            <a:xfrm>
              <a:off x="6227" y="429"/>
              <a:ext cx="7820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5473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注意力机制的变体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0220" y="1348105"/>
            <a:ext cx="7997190" cy="1353185"/>
            <a:chOff x="827" y="3088"/>
            <a:chExt cx="12594" cy="2131"/>
          </a:xfrm>
        </p:grpSpPr>
        <p:sp>
          <p:nvSpPr>
            <p:cNvPr id="8" name="文本框 7"/>
            <p:cNvSpPr txBox="1"/>
            <p:nvPr/>
          </p:nvSpPr>
          <p:spPr>
            <a:xfrm>
              <a:off x="1672" y="3088"/>
              <a:ext cx="11749" cy="2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sz="2400" dirty="0">
                  <a:ea typeface="宋体" panose="02010600030101010101" pitchFamily="2" charset="-122"/>
                  <a:sym typeface="+mn-ea"/>
                </a:rPr>
                <a:t>多头</a:t>
              </a:r>
              <a:r>
                <a:rPr sz="2400" dirty="0">
                  <a:ea typeface="宋体" panose="02010600030101010101" pitchFamily="2" charset="-122"/>
                  <a:sym typeface="+mn-ea"/>
                </a:rPr>
                <a:t>注意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力（</a:t>
              </a:r>
              <a:r>
                <a:rPr 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multi-head</a:t>
              </a:r>
              <a:r>
                <a:rPr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attention）</a:t>
              </a:r>
            </a:p>
            <a:p>
              <a:pPr fontAlgn="auto">
                <a:spcBef>
                  <a:spcPts val="1200"/>
                </a:spcBef>
              </a:pPr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利用多个查询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Q=[q</a:t>
              </a:r>
              <a:r>
                <a:rPr lang="en-US" altLang="zh-CN" sz="2400" baseline="-25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,···,q</a:t>
              </a:r>
              <a:r>
                <a:rPr lang="en-US" altLang="zh-CN" sz="2400" baseline="-25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</a:t>
              </a:r>
              <a:r>
                <a:rPr lang="en-US" altLang="zh-CN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]</a:t>
              </a:r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，来并行地从输入信息中选取多组信息。每个注意力关注输入信息的不同部分</a:t>
              </a:r>
              <a:r>
                <a:rPr lang="zh-CN" altLang="en-US" sz="20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。</a:t>
              </a:r>
            </a:p>
          </p:txBody>
        </p:sp>
        <p:grpSp>
          <p:nvGrpSpPr>
            <p:cNvPr id="9" name="Group 98"/>
            <p:cNvGrpSpPr/>
            <p:nvPr/>
          </p:nvGrpSpPr>
          <p:grpSpPr bwMode="auto">
            <a:xfrm rot="420000">
              <a:off x="827" y="3140"/>
              <a:ext cx="809" cy="538"/>
              <a:chOff x="2345" y="1092"/>
              <a:chExt cx="1116" cy="555"/>
            </a:xfrm>
          </p:grpSpPr>
          <p:sp>
            <p:nvSpPr>
              <p:cNvPr id="11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13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18478F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4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65" y="3032125"/>
            <a:ext cx="5268227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5134" y="429"/>
              <a:ext cx="8913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重要性采样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3250" y="1276350"/>
            <a:ext cx="7954010" cy="1198880"/>
            <a:chOff x="814" y="3458"/>
            <a:chExt cx="12526" cy="1888"/>
          </a:xfrm>
        </p:grpSpPr>
        <p:sp>
          <p:nvSpPr>
            <p:cNvPr id="16" name="椭圆 15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64" y="3458"/>
              <a:ext cx="12276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如果采样的目的是计算分布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p(x)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下函数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f(x)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的期望，那么实际上抽取的样本不需要严格服从分布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p(x)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。也可以通过另一个分布，即提议分布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q(x)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，直接采样并估计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</a:t>
              </a:r>
              <a:r>
                <a:rPr lang="en-US" altLang="zh-CN" sz="2400" baseline="-250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</a:t>
              </a:r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[f(x)]</a:t>
              </a:r>
              <a:r>
                <a:rPr lang="zh-CN" altLang="en-US" sz="24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。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" y="2760980"/>
            <a:ext cx="3142615" cy="229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66644" y="4959270"/>
                <a:ext cx="2171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重要性权重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44" y="4959270"/>
                <a:ext cx="217168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50" r="19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645" y="3426460"/>
            <a:ext cx="4095115" cy="647065"/>
          </a:xfrm>
          <a:prstGeom prst="rect">
            <a:avLst/>
          </a:prstGeom>
        </p:spPr>
      </p:pic>
      <p:sp>
        <p:nvSpPr>
          <p:cNvPr id="18" name="箭头: 右 8"/>
          <p:cNvSpPr/>
          <p:nvPr/>
        </p:nvSpPr>
        <p:spPr>
          <a:xfrm>
            <a:off x="3880485" y="3599180"/>
            <a:ext cx="685800" cy="329565"/>
          </a:xfrm>
          <a:prstGeom prst="rightArrow">
            <a:avLst/>
          </a:prstGeom>
          <a:ln>
            <a:solidFill>
              <a:srgbClr val="45679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48005" y="2760980"/>
            <a:ext cx="3142615" cy="283972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52645" y="3425825"/>
            <a:ext cx="4095750" cy="6477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706"/>
          <a:stretch>
            <a:fillRect/>
          </a:stretch>
        </p:blipFill>
        <p:spPr>
          <a:xfrm>
            <a:off x="404108" y="1163536"/>
            <a:ext cx="7901285" cy="967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5192" y="2133132"/>
                <a:ext cx="4026808" cy="1295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如何定义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并</m:t>
                    </m:r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步中进行求解？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如何处理</a:t>
                </a:r>
                <a:r>
                  <a:rPr lang="en-US" altLang="zh-CN" dirty="0"/>
                  <a:t>M step</a:t>
                </a:r>
                <a:r>
                  <a:rPr lang="zh-CN" altLang="en-US" dirty="0"/>
                  <a:t>中的积分项？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2" y="2133132"/>
                <a:ext cx="4026808" cy="1295868"/>
              </a:xfrm>
              <a:prstGeom prst="rect">
                <a:avLst/>
              </a:prstGeom>
              <a:blipFill rotWithShape="1">
                <a:blip r:embed="rId4"/>
                <a:stretch>
                  <a:fillRect l="-9" t="-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596" b="34493"/>
          <a:stretch>
            <a:fillRect/>
          </a:stretch>
        </p:blipFill>
        <p:spPr>
          <a:xfrm>
            <a:off x="545192" y="3601523"/>
            <a:ext cx="7669294" cy="18077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6104" y="3145930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MCMC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0060" y="105727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：变分推断求解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279" y="1674159"/>
            <a:ext cx="8287441" cy="271055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7"/>
          <a:stretch>
            <a:fillRect/>
          </a:stretch>
        </p:blipFill>
        <p:spPr>
          <a:xfrm>
            <a:off x="294723" y="1241617"/>
            <a:ext cx="8428413" cy="388204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0060" y="1057275"/>
            <a:ext cx="43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Variational Auto-Encoder (VAE)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61" y="1426607"/>
            <a:ext cx="3085024" cy="2806235"/>
          </a:xfrm>
          <a:prstGeom prst="rect">
            <a:avLst/>
          </a:prstGeom>
        </p:spPr>
      </p:pic>
      <p:cxnSp>
        <p:nvCxnSpPr>
          <p:cNvPr id="12" name="连接符: 肘形 11"/>
          <p:cNvCxnSpPr>
            <a:stCxn id="10" idx="1"/>
            <a:endCxn id="10" idx="3"/>
          </p:cNvCxnSpPr>
          <p:nvPr/>
        </p:nvCxnSpPr>
        <p:spPr>
          <a:xfrm rot="10800000" flipH="1">
            <a:off x="2492061" y="2829725"/>
            <a:ext cx="3085024" cy="12700"/>
          </a:xfrm>
          <a:prstGeom prst="bentConnector5">
            <a:avLst>
              <a:gd name="adj1" fmla="val -7410"/>
              <a:gd name="adj2" fmla="val -11727039"/>
              <a:gd name="adj3" fmla="val 10741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06420" y="4374052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Reconstruction Loss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27" y="4899486"/>
            <a:ext cx="5071579" cy="174246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29414" y="285565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AE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49305" y="5431393"/>
            <a:ext cx="5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VAE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27" b="12549"/>
          <a:stretch>
            <a:fillRect/>
          </a:stretch>
        </p:blipFill>
        <p:spPr>
          <a:xfrm>
            <a:off x="601133" y="2763383"/>
            <a:ext cx="5483184" cy="38336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9" r="55926" b="16308"/>
          <a:stretch>
            <a:fillRect/>
          </a:stretch>
        </p:blipFill>
        <p:spPr>
          <a:xfrm>
            <a:off x="3814364" y="4001841"/>
            <a:ext cx="1515272" cy="364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7" t="49668"/>
          <a:stretch>
            <a:fillRect/>
          </a:stretch>
        </p:blipFill>
        <p:spPr>
          <a:xfrm>
            <a:off x="590543" y="1117592"/>
            <a:ext cx="7935602" cy="18396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827" y="1478759"/>
            <a:ext cx="8370154" cy="43174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264" y="1388064"/>
            <a:ext cx="7983996" cy="285142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60" y="1254465"/>
            <a:ext cx="8439824" cy="412613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884" y="5295900"/>
            <a:ext cx="4572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59" y="1223767"/>
            <a:ext cx="7765151" cy="2577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302895"/>
            <a:ext cx="8925560" cy="584835"/>
            <a:chOff x="-9" y="320"/>
            <a:chExt cx="14056" cy="921"/>
          </a:xfrm>
        </p:grpSpPr>
        <p:sp>
          <p:nvSpPr>
            <p:cNvPr id="3" name="矩形 2"/>
            <p:cNvSpPr/>
            <p:nvPr/>
          </p:nvSpPr>
          <p:spPr>
            <a:xfrm>
              <a:off x="10039" y="429"/>
              <a:ext cx="4008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320"/>
              <a:ext cx="9810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32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难点：怎么保证注意力的准确性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2946" y="1080135"/>
            <a:ext cx="7999095" cy="460375"/>
            <a:chOff x="660" y="2006"/>
            <a:chExt cx="12597" cy="725"/>
          </a:xfrm>
        </p:grpSpPr>
        <p:sp>
          <p:nvSpPr>
            <p:cNvPr id="17" name="椭圆 16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10" y="2006"/>
              <a:ext cx="1234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Deep Learning 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的本质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: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从海量数据中自动总结规律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2946" y="1788795"/>
            <a:ext cx="7999095" cy="461645"/>
            <a:chOff x="660" y="2006"/>
            <a:chExt cx="12597" cy="727"/>
          </a:xfrm>
        </p:grpSpPr>
        <p:sp>
          <p:nvSpPr>
            <p:cNvPr id="20" name="椭圆 19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0" y="2006"/>
              <a:ext cx="12347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Attention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也是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Deep Learning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模型需要总结规律中的一种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2946" y="2652395"/>
            <a:ext cx="7999095" cy="461645"/>
            <a:chOff x="660" y="2006"/>
            <a:chExt cx="12597" cy="727"/>
          </a:xfrm>
        </p:grpSpPr>
        <p:sp>
          <p:nvSpPr>
            <p:cNvPr id="33" name="椭圆 32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0" y="2006"/>
              <a:ext cx="12347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最直观的：有监督学习的额外参数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9" y="3515995"/>
            <a:ext cx="7861829" cy="303911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78476" y="4077730"/>
            <a:ext cx="753762" cy="113682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-43099" y="4664415"/>
            <a:ext cx="99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Attention</a:t>
            </a:r>
            <a:r>
              <a:rPr lang="zh-CN" altLang="en-US" sz="1400" dirty="0"/>
              <a:t>机制参数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029" y="1604922"/>
            <a:ext cx="8415942" cy="394193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4376" y="429"/>
              <a:ext cx="9671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4380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变分推断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1"/>
          <a:stretch>
            <a:fillRect/>
          </a:stretch>
        </p:blipFill>
        <p:spPr>
          <a:xfrm>
            <a:off x="480060" y="1272535"/>
            <a:ext cx="8240747" cy="45539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深度判别模型与应用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1788813"/>
            <a:ext cx="8724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/>
          <p:cNvGrpSpPr/>
          <p:nvPr/>
        </p:nvGrpSpPr>
        <p:grpSpPr>
          <a:xfrm>
            <a:off x="242253" y="1294747"/>
            <a:ext cx="7954010" cy="460375"/>
            <a:chOff x="814" y="3480"/>
            <a:chExt cx="12526" cy="725"/>
          </a:xfrm>
        </p:grpSpPr>
        <p:sp>
          <p:nvSpPr>
            <p:cNvPr id="37" name="椭圆 36"/>
            <p:cNvSpPr/>
            <p:nvPr/>
          </p:nvSpPr>
          <p:spPr>
            <a:xfrm>
              <a:off x="814" y="3724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64" y="3480"/>
              <a:ext cx="12276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dirty="0">
                  <a:sym typeface="+mn-ea"/>
                </a:rPr>
                <a:t>判别模型 </a:t>
              </a:r>
              <a:r>
                <a:rPr lang="en-US" altLang="zh-CN" sz="2400" dirty="0">
                  <a:sym typeface="+mn-ea"/>
                </a:rPr>
                <a:t>vs. </a:t>
              </a:r>
              <a:r>
                <a:rPr lang="zh-CN" altLang="en-US" sz="2400" dirty="0">
                  <a:sym typeface="+mn-ea"/>
                </a:rPr>
                <a:t>生成模型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17566" y="558868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逻辑回归，</a:t>
            </a:r>
            <a:r>
              <a:rPr lang="en-US" altLang="zh-CN" dirty="0"/>
              <a:t>CNN</a:t>
            </a:r>
            <a:r>
              <a:rPr lang="zh-CN" altLang="en-US" dirty="0"/>
              <a:t>分类器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496698" y="5559787"/>
            <a:ext cx="313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朴素贝叶斯，</a:t>
            </a:r>
            <a:r>
              <a:rPr lang="en-US" altLang="zh-CN" dirty="0"/>
              <a:t>VAE</a:t>
            </a:r>
            <a:r>
              <a:rPr lang="zh-CN" altLang="en-US" dirty="0"/>
              <a:t>，</a:t>
            </a:r>
            <a:r>
              <a:rPr lang="en-US" altLang="zh-CN" dirty="0"/>
              <a:t>AE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9" y="1279438"/>
            <a:ext cx="6730462" cy="2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单纯建模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5" t="-22" r="2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3" t="-22" r="15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连接符: 曲线 11"/>
          <p:cNvCxnSpPr>
            <a:stCxn id="9" idx="2"/>
            <a:endCxn id="8" idx="2"/>
          </p:cNvCxnSpPr>
          <p:nvPr/>
        </p:nvCxnSpPr>
        <p:spPr>
          <a:xfrm rot="5400000">
            <a:off x="4463545" y="2879382"/>
            <a:ext cx="12700" cy="3229985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blipFill rotWithShape="1">
                <a:blip r:embed="rId6"/>
                <a:stretch>
                  <a:fillRect l="-15" t="-15" r="26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86249" y="5495496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判别模型无法转换为生成式模型，而生成式模型可以转换为判别式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5080" y="429"/>
              <a:ext cx="8967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4326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模型范式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9" name="Picture 2" descr="https://i.stack.imgur.com/Xrm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9" y="1279438"/>
            <a:ext cx="6730462" cy="2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单纯建模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125042"/>
                <a:ext cx="189122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5" t="-22" r="2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建模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260" y="4125042"/>
                <a:ext cx="132055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3" t="-22" r="15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连接符: 曲线 11"/>
          <p:cNvCxnSpPr>
            <a:stCxn id="9" idx="2"/>
            <a:endCxn id="8" idx="2"/>
          </p:cNvCxnSpPr>
          <p:nvPr/>
        </p:nvCxnSpPr>
        <p:spPr>
          <a:xfrm rot="5400000">
            <a:off x="4463545" y="2879382"/>
            <a:ext cx="12700" cy="3229985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11" y="4701640"/>
                <a:ext cx="2072875" cy="669094"/>
              </a:xfrm>
              <a:prstGeom prst="rect">
                <a:avLst/>
              </a:prstGeom>
              <a:blipFill rotWithShape="1">
                <a:blip r:embed="rId6"/>
                <a:stretch>
                  <a:fillRect l="-15" t="-15" r="26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86249" y="5495496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判别模型无法转换为生成式模型，而生成式模型可以转换为判别式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7" y="1917065"/>
            <a:ext cx="6359868" cy="45936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66767" y="154773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目标检测的两大类方法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243" y="429"/>
              <a:ext cx="980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2253" y="3244334"/>
            <a:ext cx="11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Stage</a:t>
            </a:r>
            <a:endParaRPr lang="zh-CN" altLang="en-US" dirty="0"/>
          </a:p>
        </p:txBody>
      </p:sp>
      <p:sp>
        <p:nvSpPr>
          <p:cNvPr id="3" name="左大括号 2"/>
          <p:cNvSpPr/>
          <p:nvPr/>
        </p:nvSpPr>
        <p:spPr>
          <a:xfrm>
            <a:off x="1380193" y="1090981"/>
            <a:ext cx="457200" cy="46760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37393" y="967740"/>
            <a:ext cx="70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Stage-1: Extract Region Proposals</a:t>
            </a:r>
            <a:r>
              <a:rPr lang="zh-CN" altLang="en-US" dirty="0"/>
              <a:t>，</a:t>
            </a:r>
            <a:r>
              <a:rPr lang="zh-CN" altLang="en-US" sz="1600" dirty="0"/>
              <a:t>基于图片提出若干可能包含物体的区域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37393" y="3244334"/>
            <a:ext cx="551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Stage-2: Region Classification</a:t>
            </a:r>
            <a:r>
              <a:rPr lang="zh-CN" altLang="en-US" dirty="0"/>
              <a:t>，对区域内物体进行分类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t="16647" r="59042" b="29047"/>
          <a:stretch>
            <a:fillRect/>
          </a:stretch>
        </p:blipFill>
        <p:spPr>
          <a:xfrm>
            <a:off x="1837393" y="1563370"/>
            <a:ext cx="1371600" cy="12005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33504" y="1978957"/>
            <a:ext cx="362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RCNN</a:t>
            </a:r>
            <a:r>
              <a:rPr lang="zh-CN" altLang="en-US" dirty="0"/>
              <a:t>：采用</a:t>
            </a:r>
            <a:r>
              <a:rPr lang="en-US" altLang="zh-CN" dirty="0"/>
              <a:t>Selective Search</a:t>
            </a:r>
            <a:r>
              <a:rPr lang="zh-CN" altLang="en-US" dirty="0"/>
              <a:t>的方法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16" y="3704342"/>
            <a:ext cx="4403930" cy="15163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67202" y="5397686"/>
            <a:ext cx="416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RCNN</a:t>
            </a:r>
            <a:r>
              <a:rPr lang="zh-CN" altLang="en-US" dirty="0"/>
              <a:t>：对每一个类建立一个</a:t>
            </a:r>
            <a:r>
              <a:rPr lang="en-US" altLang="zh-CN" dirty="0"/>
              <a:t>SVM</a:t>
            </a:r>
            <a:r>
              <a:rPr lang="zh-CN" altLang="en-US" dirty="0"/>
              <a:t>分类器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6543" y="1482811"/>
            <a:ext cx="8509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Two-Stage</a:t>
            </a:r>
            <a:r>
              <a:rPr lang="zh-CN" altLang="en-US" sz="1400" dirty="0">
                <a:latin typeface="+mn-ea"/>
              </a:rPr>
              <a:t>模型的缺陷：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速度瓶颈：</a:t>
            </a:r>
            <a:r>
              <a:rPr lang="zh-CN" altLang="en-US" sz="1400" dirty="0">
                <a:latin typeface="+mn-ea"/>
              </a:rPr>
              <a:t>由于第一阶段产生的区域候选一般超多，通常几千上万个，因此后续的分类回归的速度无法做到很快。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训练麻烦：</a:t>
            </a:r>
            <a:r>
              <a:rPr lang="zh-CN" altLang="en-US" sz="1400" dirty="0">
                <a:latin typeface="+mn-ea"/>
              </a:rPr>
              <a:t>通常为交替训练的模型，网络结构不够优雅。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无法考虑全局信息：</a:t>
            </a:r>
            <a:r>
              <a:rPr lang="zh-CN" altLang="en-US" sz="1400" dirty="0">
                <a:latin typeface="+mn-ea"/>
              </a:rPr>
              <a:t>由于是先产生区域候选，然后进行特征提取，无法在进行分类回归时考虑全局的信息。因此其对于背景的误</a:t>
            </a:r>
            <a:r>
              <a:rPr lang="en-US" altLang="zh-CN" sz="1400" dirty="0">
                <a:latin typeface="+mn-ea"/>
              </a:rPr>
              <a:t>Recall</a:t>
            </a:r>
            <a:r>
              <a:rPr lang="zh-CN" altLang="en-US" sz="1400" dirty="0">
                <a:latin typeface="+mn-ea"/>
              </a:rPr>
              <a:t>也较高。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989" y="3059123"/>
            <a:ext cx="5098501" cy="325666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2" y="1675765"/>
            <a:ext cx="7580871" cy="38447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6755"/>
            <a:chOff x="-9" y="254"/>
            <a:chExt cx="14056" cy="1113"/>
          </a:xfrm>
        </p:grpSpPr>
        <p:sp>
          <p:nvSpPr>
            <p:cNvPr id="3" name="矩形 2"/>
            <p:cNvSpPr/>
            <p:nvPr/>
          </p:nvSpPr>
          <p:spPr>
            <a:xfrm>
              <a:off x="7562" y="429"/>
              <a:ext cx="648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6809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一些常见的注意力</a:t>
              </a:r>
            </a:p>
          </p:txBody>
        </p:sp>
      </p:grpSp>
      <p:pic>
        <p:nvPicPr>
          <p:cNvPr id="1026" name="Picture 2" descr="Image result for attention sn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1558925"/>
            <a:ext cx="78708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586446" y="2560320"/>
            <a:ext cx="404948" cy="7641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19506" y="2190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标签表示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" y="1791043"/>
            <a:ext cx="8416939" cy="372624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目标检测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7116" y="967740"/>
            <a:ext cx="2641942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One-stage</a:t>
            </a:r>
            <a:r>
              <a:rPr lang="zh-CN" altLang="en-US" dirty="0"/>
              <a:t>：</a:t>
            </a:r>
            <a:r>
              <a:rPr lang="en-US" altLang="zh-CN" dirty="0"/>
              <a:t>YOLO</a:t>
            </a:r>
            <a:r>
              <a:rPr lang="zh-CN" altLang="en-US" dirty="0"/>
              <a:t>家族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77" y="1539247"/>
            <a:ext cx="6924804" cy="477974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59" y="1340450"/>
            <a:ext cx="6556360" cy="33983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2259" y="4853319"/>
            <a:ext cx="706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图像分类是图像级别的分类任务，语义分割是像素级别的分类任务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1" y="1432869"/>
            <a:ext cx="7195896" cy="414620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59" y="1340450"/>
            <a:ext cx="6556360" cy="33983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2259" y="4853319"/>
            <a:ext cx="706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图像分类是图像级别的分类任务，语义分割是像素级别的分类任务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语义分割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1" y="1432869"/>
            <a:ext cx="7195896" cy="414620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实例分割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106"/>
            <a:ext cx="9144000" cy="42637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实例分割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3" y="1312224"/>
            <a:ext cx="8371611" cy="4233552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 rot="16200000">
            <a:off x="5128055" y="4523252"/>
            <a:ext cx="240957" cy="2045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99253" y="56419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除了对像素点进行分类，还要预测编号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判别模型应用</a:t>
            </a:r>
            <a:r>
              <a:rPr lang="en-US" altLang="zh-CN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II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：点云与</a:t>
            </a:r>
            <a:r>
              <a:rPr lang="zh-CN" altLang="en-US" sz="6000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图结构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建模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3" y="1162451"/>
            <a:ext cx="7173097" cy="30228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13" y="4491183"/>
            <a:ext cx="4776974" cy="16254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02552" y="5189381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2889250"/>
            <a:ext cx="8173085" cy="197421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1960" y="1057275"/>
            <a:ext cx="216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zh-CN" altLang="en-US" dirty="0"/>
              <a:t>家族模型：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398" t="1897" r="1836" b="2170"/>
          <a:stretch>
            <a:fillRect/>
          </a:stretch>
        </p:blipFill>
        <p:spPr>
          <a:xfrm>
            <a:off x="1272746" y="1594022"/>
            <a:ext cx="6783860" cy="400358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特征提取部分：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664"/>
          <a:stretch>
            <a:fillRect/>
          </a:stretch>
        </p:blipFill>
        <p:spPr>
          <a:xfrm>
            <a:off x="704335" y="1643777"/>
            <a:ext cx="7400383" cy="279895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特征提取部分：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664"/>
          <a:stretch>
            <a:fillRect/>
          </a:stretch>
        </p:blipFill>
        <p:spPr>
          <a:xfrm>
            <a:off x="704335" y="1643777"/>
            <a:ext cx="7400383" cy="27989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" y="5117497"/>
            <a:ext cx="8434705" cy="1240236"/>
          </a:xfrm>
          <a:prstGeom prst="rect">
            <a:avLst/>
          </a:prstGeom>
        </p:spPr>
      </p:pic>
      <p:cxnSp>
        <p:nvCxnSpPr>
          <p:cNvPr id="6" name="连接符: 肘形 5"/>
          <p:cNvCxnSpPr>
            <a:endCxn id="2" idx="1"/>
          </p:cNvCxnSpPr>
          <p:nvPr/>
        </p:nvCxnSpPr>
        <p:spPr>
          <a:xfrm rot="5400000">
            <a:off x="-646440" y="3589829"/>
            <a:ext cx="3148874" cy="1146699"/>
          </a:xfrm>
          <a:prstGeom prst="bentConnector4">
            <a:avLst>
              <a:gd name="adj1" fmla="val 33286"/>
              <a:gd name="adj2" fmla="val 1199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2995" y="4932831"/>
            <a:ext cx="11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T-Net</a:t>
            </a:r>
            <a:r>
              <a:rPr lang="zh-CN" altLang="en-US" dirty="0"/>
              <a:t>细节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185" y="429"/>
              <a:ext cx="9862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点云建模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1960" y="105727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r>
              <a:rPr lang="en-US" altLang="zh-CN" dirty="0"/>
              <a:t>-</a:t>
            </a:r>
            <a:r>
              <a:rPr lang="zh-CN" altLang="en-US" dirty="0"/>
              <a:t>下游任务模块：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2" y="1575815"/>
            <a:ext cx="7855713" cy="322219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496" y="188330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判别模型应用</a:t>
            </a:r>
            <a:r>
              <a:rPr lang="en-US" altLang="zh-CN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II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6000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点云</a:t>
            </a:r>
            <a:r>
              <a:rPr lang="zh-CN" altLang="en-US" sz="6000" b="1" dirty="0">
                <a:solidFill>
                  <a:srgbClr val="18478F"/>
                </a:solidFill>
                <a:latin typeface="+mn-ea"/>
                <a:cs typeface="+mn-ea"/>
                <a:sym typeface="+mn-ea"/>
              </a:rPr>
              <a:t>与图结构建模</a:t>
            </a:r>
          </a:p>
        </p:txBody>
      </p:sp>
      <p:pic>
        <p:nvPicPr>
          <p:cNvPr id="6" name="Picture 7" descr="校园-大门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7095"/>
            <a:ext cx="9144000" cy="214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3500"/>
            <a:ext cx="1228090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0" name="内容占位符 2"/>
          <p:cNvSpPr txBox="1"/>
          <p:nvPr/>
        </p:nvSpPr>
        <p:spPr>
          <a:xfrm>
            <a:off x="764533" y="1315836"/>
            <a:ext cx="6851650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u="sng"/>
              <a:t>图 </a:t>
            </a:r>
            <a:r>
              <a:rPr lang="en-US" altLang="zh-CN" sz="2400" u="sng"/>
              <a:t>(Graph) </a:t>
            </a:r>
            <a:r>
              <a:rPr lang="zh-CN" altLang="en-US" sz="2400"/>
              <a:t>数据是由有限个数的点，以及点之间有向或者无向边组成的数据结构。</a:t>
            </a:r>
          </a:p>
          <a:p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1" y="2972020"/>
            <a:ext cx="2020824" cy="1818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003131" y="2683988"/>
                <a:ext cx="4891397" cy="2531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点按照一定规则进行编号：比如左图三个点顺时针分别定义为节点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3366"/>
                    </a:solidFill>
                  </a:rPr>
                  <a:t>；</a:t>
                </a:r>
                <a:endParaRPr lang="en-US" altLang="zh-CN" dirty="0">
                  <a:solidFill>
                    <a:srgbClr val="00336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边由其两端的点确定：比如左图四条有向边分别表示为</a:t>
                </a:r>
                <a:r>
                  <a:rPr lang="en-US" altLang="zh-CN" dirty="0">
                    <a:solidFill>
                      <a:srgbClr val="00336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3366"/>
                    </a:solidFill>
                  </a:rPr>
                  <a:t>)</a:t>
                </a:r>
                <a:r>
                  <a:rPr lang="zh-CN" altLang="en-US" dirty="0">
                    <a:solidFill>
                      <a:srgbClr val="003366"/>
                    </a:solidFill>
                  </a:rPr>
                  <a:t>；</a:t>
                </a:r>
                <a:endParaRPr lang="en-US" altLang="zh-CN" dirty="0">
                  <a:solidFill>
                    <a:srgbClr val="00336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3366"/>
                    </a:solidFill>
                  </a:rPr>
                  <a:t>另外节点和边上还可能带有不同的语义信息，比如节点属性信息，边的种类信息等等；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31" y="2683988"/>
                <a:ext cx="4891397" cy="2531527"/>
              </a:xfrm>
              <a:prstGeom prst="rect">
                <a:avLst/>
              </a:prstGeom>
              <a:blipFill rotWithShape="1">
                <a:blip r:embed="rId4"/>
                <a:stretch>
                  <a:fillRect l="-4" t="-19" r="-117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60985"/>
            <a:ext cx="8925560" cy="708025"/>
            <a:chOff x="-9" y="254"/>
            <a:chExt cx="14056" cy="1115"/>
          </a:xfrm>
        </p:grpSpPr>
        <p:sp>
          <p:nvSpPr>
            <p:cNvPr id="32" name="矩形 31"/>
            <p:cNvSpPr/>
            <p:nvPr/>
          </p:nvSpPr>
          <p:spPr>
            <a:xfrm>
              <a:off x="4983" y="429"/>
              <a:ext cx="9064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4" name="圆角矩形 33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4" y="254"/>
              <a:ext cx="8291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rgbClr val="18478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图结构建模</a:t>
              </a:r>
              <a:endParaRPr lang="zh-CN" altLang="en-US" sz="4000" b="1" dirty="0">
                <a:solidFill>
                  <a:srgbClr val="18478F"/>
                </a:solidFill>
                <a:latin typeface="+mn-ea"/>
                <a:cs typeface="+mn-ea"/>
                <a:sym typeface="+mn-ea"/>
              </a:endParaRPr>
            </a:p>
          </p:txBody>
        </p:sp>
      </p:grpSp>
      <p:sp>
        <p:nvSpPr>
          <p:cNvPr id="11" name="内容占位符 2"/>
          <p:cNvSpPr txBox="1"/>
          <p:nvPr/>
        </p:nvSpPr>
        <p:spPr>
          <a:xfrm>
            <a:off x="426478" y="1297460"/>
            <a:ext cx="8384781" cy="47085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基于深度学习的邻居聚合机制：图神经网络，</a:t>
            </a:r>
            <a:r>
              <a:rPr lang="en-US" altLang="zh-CN" sz="2000" dirty="0"/>
              <a:t>Graph Neural Networks</a:t>
            </a:r>
          </a:p>
          <a:p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6"/>
          <a:stretch>
            <a:fillRect/>
          </a:stretch>
        </p:blipFill>
        <p:spPr>
          <a:xfrm>
            <a:off x="419298" y="2478188"/>
            <a:ext cx="3165585" cy="181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509159" y="2497560"/>
                <a:ext cx="3634521" cy="230832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3366"/>
                    </a:solidFill>
                  </a:rPr>
                  <a:t>在给定目标节点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solidFill>
                      <a:srgbClr val="003366"/>
                    </a:solidFill>
                  </a:rPr>
                  <a:t>的情况下，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邻居集合采样：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采样</a:t>
                </a:r>
                <a:r>
                  <a:rPr lang="en-US" altLang="zh-CN" sz="1600" dirty="0">
                    <a:solidFill>
                      <a:srgbClr val="003366"/>
                    </a:solidFill>
                  </a:rPr>
                  <a:t>k</a:t>
                </a:r>
                <a:r>
                  <a:rPr lang="zh-CN" altLang="en-US" sz="1600" dirty="0">
                    <a:solidFill>
                      <a:srgbClr val="003366"/>
                    </a:solidFill>
                  </a:rPr>
                  <a:t>跳内的所有邻居节点；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随机采样</a:t>
                </a:r>
                <a:r>
                  <a:rPr lang="en-US" altLang="zh-CN" sz="1600" dirty="0">
                    <a:solidFill>
                      <a:srgbClr val="003366"/>
                    </a:solidFill>
                  </a:rPr>
                  <a:t>k</a:t>
                </a:r>
                <a:r>
                  <a:rPr lang="zh-CN" altLang="en-US" sz="1600" dirty="0">
                    <a:solidFill>
                      <a:srgbClr val="003366"/>
                    </a:solidFill>
                  </a:rPr>
                  <a:t>跳内的邻居节点；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聚合方式：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𝐴𝑔𝑔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;∀ 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加和；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取平均；</a:t>
                </a:r>
                <a:endParaRPr lang="en-US" altLang="zh-CN" sz="1600" dirty="0">
                  <a:solidFill>
                    <a:srgbClr val="003366"/>
                  </a:solidFill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zh-CN" altLang="en-US" sz="1600" dirty="0">
                    <a:solidFill>
                      <a:srgbClr val="003366"/>
                    </a:solidFill>
                  </a:rPr>
                  <a:t>权重加和；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159" y="2497560"/>
                <a:ext cx="3634521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437" t="-692" r="-1910" b="-3017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445" y="260985"/>
            <a:ext cx="8925560" cy="708025"/>
            <a:chOff x="-9" y="254"/>
            <a:chExt cx="14056" cy="1115"/>
          </a:xfrm>
        </p:grpSpPr>
        <p:sp>
          <p:nvSpPr>
            <p:cNvPr id="3" name="矩形 2"/>
            <p:cNvSpPr/>
            <p:nvPr/>
          </p:nvSpPr>
          <p:spPr>
            <a:xfrm>
              <a:off x="5942" y="429"/>
              <a:ext cx="8105" cy="7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385C98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385C9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5" name="圆角矩形 4"/>
            <p:cNvSpPr/>
            <p:nvPr/>
          </p:nvSpPr>
          <p:spPr>
            <a:xfrm rot="16200000" flipV="1">
              <a:off x="13279" y="442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6"/>
            <p:cNvSpPr/>
            <p:nvPr/>
          </p:nvSpPr>
          <p:spPr bwMode="auto">
            <a:xfrm>
              <a:off x="13425" y="613"/>
              <a:ext cx="442" cy="426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4" y="254"/>
              <a:ext cx="5188" cy="1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00000"/>
                </a:lnSpc>
              </a:pPr>
              <a:r>
                <a:rPr lang="zh-CN" altLang="en-US" sz="4000" b="1" dirty="0">
                  <a:solidFill>
                    <a:srgbClr val="18478F"/>
                  </a:solidFill>
                  <a:latin typeface="+mn-ea"/>
                  <a:cs typeface="+mn-ea"/>
                  <a:sym typeface="+mn-ea"/>
                </a:rPr>
                <a:t>自注意力机制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6260" y="1329055"/>
            <a:ext cx="7999095" cy="1198880"/>
            <a:chOff x="660" y="2006"/>
            <a:chExt cx="12597" cy="1888"/>
          </a:xfrm>
        </p:grpSpPr>
        <p:sp>
          <p:nvSpPr>
            <p:cNvPr id="11" name="椭圆 10"/>
            <p:cNvSpPr/>
            <p:nvPr/>
          </p:nvSpPr>
          <p:spPr>
            <a:xfrm>
              <a:off x="660" y="2250"/>
              <a:ext cx="250" cy="250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10" y="2006"/>
              <a:ext cx="12347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>
                  <a:sym typeface="+mn-ea"/>
                </a:rPr>
                <a:t>当使用神经网络来处理一个变长的向量序列时，我们通常可以使用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卷积网络</a:t>
              </a:r>
              <a:r>
                <a:rPr lang="zh-CN" altLang="en-US" sz="2400" dirty="0">
                  <a:sym typeface="+mn-ea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sym typeface="+mn-ea"/>
                </a:rPr>
                <a:t>循环网络</a:t>
              </a:r>
              <a:r>
                <a:rPr lang="zh-CN" altLang="en-US" sz="2400" dirty="0">
                  <a:sym typeface="+mn-ea"/>
                </a:rPr>
                <a:t>进行编码来得到一个相同长度的输出向量序列。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70" y="2644317"/>
            <a:ext cx="4582023" cy="12027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58" y="4130297"/>
            <a:ext cx="4762500" cy="2571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0060" y="5231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信息量变化过程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 x_{1}, \ldots, x_{7} ) &amp;= &amp; p(x_1) p(x_2) p(x_3) p(x_4|x_1, x_2, x_3) \\&#10;    &amp; &amp; p(x_5|x_1, x_3) p(x_6|x_4) p(x_7|x_4, x_5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20"/>
  <p:tag name="PICTUREFILESIZE" val="8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c|a,b) p(a,b) = p(c|a,b)p(b|a)p(a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0"/>
  <p:tag name="PICTUREFILESIZE" val="464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3443</Words>
  <Application>Microsoft Office PowerPoint</Application>
  <DocSecurity>0</DocSecurity>
  <PresentationFormat>全屏显示(4:3)</PresentationFormat>
  <Paragraphs>916</Paragraphs>
  <Slides>86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DELL</cp:lastModifiedBy>
  <cp:revision>12</cp:revision>
  <dcterms:created xsi:type="dcterms:W3CDTF">2020-09-04T07:12:08Z</dcterms:created>
  <dcterms:modified xsi:type="dcterms:W3CDTF">2025-05-14T01:53:44Z</dcterms:modified>
  <cp:category/>
  <dc:identifier/>
  <cp:contentStatus/>
  <dc:language/>
  <cp:version/>
</cp:coreProperties>
</file>